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33"/>
  </p:notesMasterIdLst>
  <p:sldIdLst>
    <p:sldId id="256" r:id="rId2"/>
    <p:sldId id="283" r:id="rId3"/>
    <p:sldId id="260" r:id="rId4"/>
    <p:sldId id="257" r:id="rId5"/>
    <p:sldId id="262" r:id="rId6"/>
    <p:sldId id="261" r:id="rId7"/>
    <p:sldId id="275" r:id="rId8"/>
    <p:sldId id="284" r:id="rId9"/>
    <p:sldId id="259" r:id="rId10"/>
    <p:sldId id="285" r:id="rId11"/>
    <p:sldId id="287" r:id="rId12"/>
    <p:sldId id="286" r:id="rId13"/>
    <p:sldId id="269" r:id="rId14"/>
    <p:sldId id="288" r:id="rId15"/>
    <p:sldId id="293" r:id="rId16"/>
    <p:sldId id="294" r:id="rId17"/>
    <p:sldId id="292" r:id="rId18"/>
    <p:sldId id="295" r:id="rId19"/>
    <p:sldId id="300" r:id="rId20"/>
    <p:sldId id="301" r:id="rId21"/>
    <p:sldId id="276" r:id="rId22"/>
    <p:sldId id="296" r:id="rId23"/>
    <p:sldId id="289" r:id="rId24"/>
    <p:sldId id="297" r:id="rId25"/>
    <p:sldId id="298" r:id="rId26"/>
    <p:sldId id="299" r:id="rId27"/>
    <p:sldId id="302" r:id="rId28"/>
    <p:sldId id="303" r:id="rId29"/>
    <p:sldId id="305" r:id="rId30"/>
    <p:sldId id="304" r:id="rId31"/>
    <p:sldId id="278" r:id="rId32"/>
  </p:sldIdLst>
  <p:sldSz cx="9144000" cy="5143500" type="screen16x9"/>
  <p:notesSz cx="6858000" cy="9144000"/>
  <p:embeddedFontLst>
    <p:embeddedFont>
      <p:font typeface="Montserrat" pitchFamily="2" charset="77"/>
      <p:regular r:id="rId34"/>
      <p:bold r:id="rId35"/>
      <p:italic r:id="rId36"/>
      <p:boldItalic r:id="rId37"/>
    </p:embeddedFont>
    <p:embeddedFont>
      <p:font typeface="Montserrat Light" pitchFamily="2" charset="77"/>
      <p:regular r:id="rId38"/>
      <p:bold r:id="rId39"/>
      <p:italic r:id="rId40"/>
      <p:boldItalic r:id="rId41"/>
    </p:embeddedFont>
    <p:embeddedFont>
      <p:font typeface="Poppins" pitchFamily="2"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DE3CFE-3E8F-4537-A9B8-A34DF2514255}">
  <a:tblStyle styleId="{7ADE3CFE-3E8F-4537-A9B8-A34DF251425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varScale="1">
        <p:scale>
          <a:sx n="139" d="100"/>
          <a:sy n="139" d="100"/>
        </p:scale>
        <p:origin x="7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EF66B9-95AB-E445-9D53-B39A2443B67D}" type="doc">
      <dgm:prSet loTypeId="urn:microsoft.com/office/officeart/2005/8/layout/hierarchy3" loCatId="" qsTypeId="urn:microsoft.com/office/officeart/2005/8/quickstyle/simple1" qsCatId="simple" csTypeId="urn:microsoft.com/office/officeart/2005/8/colors/accent2_2" csCatId="accent2" phldr="1"/>
      <dgm:spPr/>
      <dgm:t>
        <a:bodyPr/>
        <a:lstStyle/>
        <a:p>
          <a:endParaRPr lang="en-US"/>
        </a:p>
      </dgm:t>
    </dgm:pt>
    <dgm:pt modelId="{AC9684A5-BB0E-0D4D-90AD-407957BEC947}">
      <dgm:prSet phldrT="[Text]"/>
      <dgm:spPr/>
      <dgm:t>
        <a:bodyPr/>
        <a:lstStyle/>
        <a:p>
          <a:r>
            <a:rPr lang="en-US" dirty="0"/>
            <a:t>78216</a:t>
          </a:r>
        </a:p>
      </dgm:t>
    </dgm:pt>
    <dgm:pt modelId="{0DB73922-AF7D-724F-9BFF-6E9F9F63BFFA}" type="parTrans" cxnId="{9BAA0A50-2223-764E-9D9E-97AF38000DA5}">
      <dgm:prSet/>
      <dgm:spPr/>
      <dgm:t>
        <a:bodyPr/>
        <a:lstStyle/>
        <a:p>
          <a:endParaRPr lang="en-US"/>
        </a:p>
      </dgm:t>
    </dgm:pt>
    <dgm:pt modelId="{A78C0F82-5102-3E44-BE18-7E6A1F35C0DC}" type="sibTrans" cxnId="{9BAA0A50-2223-764E-9D9E-97AF38000DA5}">
      <dgm:prSet/>
      <dgm:spPr/>
      <dgm:t>
        <a:bodyPr/>
        <a:lstStyle/>
        <a:p>
          <a:endParaRPr lang="en-US"/>
        </a:p>
      </dgm:t>
    </dgm:pt>
    <dgm:pt modelId="{4646B3FF-C01C-2B4B-9784-197A0D4B9AA7}">
      <dgm:prSet phldrT="[Text]"/>
      <dgm:spPr/>
      <dgm:t>
        <a:bodyPr/>
        <a:lstStyle/>
        <a:p>
          <a:r>
            <a:rPr lang="en-US" dirty="0"/>
            <a:t>256</a:t>
          </a:r>
        </a:p>
      </dgm:t>
    </dgm:pt>
    <dgm:pt modelId="{B6CB2EC2-A436-7149-85C0-42A35532792C}" type="parTrans" cxnId="{8B5FF54F-EF9F-BE49-B751-FF7B775B59F6}">
      <dgm:prSet/>
      <dgm:spPr/>
      <dgm:t>
        <a:bodyPr/>
        <a:lstStyle/>
        <a:p>
          <a:endParaRPr lang="en-US"/>
        </a:p>
      </dgm:t>
    </dgm:pt>
    <dgm:pt modelId="{C62EBBEE-D08F-F94A-8EDC-03CD0AA520F6}" type="sibTrans" cxnId="{8B5FF54F-EF9F-BE49-B751-FF7B775B59F6}">
      <dgm:prSet/>
      <dgm:spPr/>
      <dgm:t>
        <a:bodyPr/>
        <a:lstStyle/>
        <a:p>
          <a:endParaRPr lang="en-US"/>
        </a:p>
      </dgm:t>
    </dgm:pt>
    <dgm:pt modelId="{09B01F6D-DC11-4D48-865E-F61EC2EB0442}">
      <dgm:prSet phldrT="[Text]"/>
      <dgm:spPr/>
      <dgm:t>
        <a:bodyPr/>
        <a:lstStyle/>
        <a:p>
          <a:r>
            <a:rPr lang="en-US" dirty="0"/>
            <a:t>262</a:t>
          </a:r>
        </a:p>
      </dgm:t>
    </dgm:pt>
    <dgm:pt modelId="{ECFF1BCF-547E-2A4C-A216-6931F13004C2}" type="parTrans" cxnId="{6AE37C84-0C21-DC40-9421-3309316887E1}">
      <dgm:prSet/>
      <dgm:spPr/>
      <dgm:t>
        <a:bodyPr/>
        <a:lstStyle/>
        <a:p>
          <a:endParaRPr lang="en-US"/>
        </a:p>
      </dgm:t>
    </dgm:pt>
    <dgm:pt modelId="{AF40A728-B4E1-EB4A-97AF-3A888A42661F}" type="sibTrans" cxnId="{6AE37C84-0C21-DC40-9421-3309316887E1}">
      <dgm:prSet/>
      <dgm:spPr/>
      <dgm:t>
        <a:bodyPr/>
        <a:lstStyle/>
        <a:p>
          <a:endParaRPr lang="en-US"/>
        </a:p>
      </dgm:t>
    </dgm:pt>
    <dgm:pt modelId="{EE1EF774-7FF5-E946-84A5-FAE76BC5227F}">
      <dgm:prSet phldrT="[Text]"/>
      <dgm:spPr/>
      <dgm:t>
        <a:bodyPr/>
        <a:lstStyle/>
        <a:p>
          <a:r>
            <a:rPr lang="en-US" dirty="0"/>
            <a:t>30482</a:t>
          </a:r>
        </a:p>
      </dgm:t>
    </dgm:pt>
    <dgm:pt modelId="{C300EE8D-283C-0442-9C75-4EDD1DD0A664}" type="parTrans" cxnId="{A8622A69-3BAA-4742-9B28-7EEB6EC86CAE}">
      <dgm:prSet/>
      <dgm:spPr/>
      <dgm:t>
        <a:bodyPr/>
        <a:lstStyle/>
        <a:p>
          <a:endParaRPr lang="en-US"/>
        </a:p>
      </dgm:t>
    </dgm:pt>
    <dgm:pt modelId="{D134ADA9-6E31-4E40-80FB-FB065E7DBC61}" type="sibTrans" cxnId="{A8622A69-3BAA-4742-9B28-7EEB6EC86CAE}">
      <dgm:prSet/>
      <dgm:spPr/>
      <dgm:t>
        <a:bodyPr/>
        <a:lstStyle/>
        <a:p>
          <a:endParaRPr lang="en-US"/>
        </a:p>
      </dgm:t>
    </dgm:pt>
    <dgm:pt modelId="{4BCB41C8-25AD-8F47-B41F-7E2D226B1575}">
      <dgm:prSet phldrT="[Text]"/>
      <dgm:spPr/>
      <dgm:t>
        <a:bodyPr/>
        <a:lstStyle/>
        <a:p>
          <a:r>
            <a:rPr lang="en-US" dirty="0"/>
            <a:t>248</a:t>
          </a:r>
        </a:p>
      </dgm:t>
    </dgm:pt>
    <dgm:pt modelId="{005ED989-BAD6-5743-8297-7FE2355EDF67}" type="parTrans" cxnId="{45A905F0-33E1-5243-BA50-0D57F29B6DA3}">
      <dgm:prSet/>
      <dgm:spPr/>
      <dgm:t>
        <a:bodyPr/>
        <a:lstStyle/>
        <a:p>
          <a:endParaRPr lang="en-US"/>
        </a:p>
      </dgm:t>
    </dgm:pt>
    <dgm:pt modelId="{A80DC945-8392-A949-9856-12E75736A318}" type="sibTrans" cxnId="{45A905F0-33E1-5243-BA50-0D57F29B6DA3}">
      <dgm:prSet/>
      <dgm:spPr/>
      <dgm:t>
        <a:bodyPr/>
        <a:lstStyle/>
        <a:p>
          <a:endParaRPr lang="en-US"/>
        </a:p>
      </dgm:t>
    </dgm:pt>
    <dgm:pt modelId="{57BCAA24-6209-7B43-8758-9FEB1E78551A}" type="pres">
      <dgm:prSet presAssocID="{94EF66B9-95AB-E445-9D53-B39A2443B67D}" presName="diagram" presStyleCnt="0">
        <dgm:presLayoutVars>
          <dgm:chPref val="1"/>
          <dgm:dir/>
          <dgm:animOne val="branch"/>
          <dgm:animLvl val="lvl"/>
          <dgm:resizeHandles/>
        </dgm:presLayoutVars>
      </dgm:prSet>
      <dgm:spPr/>
    </dgm:pt>
    <dgm:pt modelId="{F898679B-415F-E74A-BD31-767D7F043EC3}" type="pres">
      <dgm:prSet presAssocID="{AC9684A5-BB0E-0D4D-90AD-407957BEC947}" presName="root" presStyleCnt="0"/>
      <dgm:spPr/>
    </dgm:pt>
    <dgm:pt modelId="{0896C918-2B32-694E-B14D-5E9DFCD9E98B}" type="pres">
      <dgm:prSet presAssocID="{AC9684A5-BB0E-0D4D-90AD-407957BEC947}" presName="rootComposite" presStyleCnt="0"/>
      <dgm:spPr/>
    </dgm:pt>
    <dgm:pt modelId="{71454051-23F7-044C-8174-6A4E4800D11E}" type="pres">
      <dgm:prSet presAssocID="{AC9684A5-BB0E-0D4D-90AD-407957BEC947}" presName="rootText" presStyleLbl="node1" presStyleIdx="0" presStyleCnt="2"/>
      <dgm:spPr/>
    </dgm:pt>
    <dgm:pt modelId="{C5F923DD-C153-804D-9CFC-0DC82FFB43DE}" type="pres">
      <dgm:prSet presAssocID="{AC9684A5-BB0E-0D4D-90AD-407957BEC947}" presName="rootConnector" presStyleLbl="node1" presStyleIdx="0" presStyleCnt="2"/>
      <dgm:spPr/>
    </dgm:pt>
    <dgm:pt modelId="{F30F0D54-77CD-F04D-A353-BB1BF29365B5}" type="pres">
      <dgm:prSet presAssocID="{AC9684A5-BB0E-0D4D-90AD-407957BEC947}" presName="childShape" presStyleCnt="0"/>
      <dgm:spPr/>
    </dgm:pt>
    <dgm:pt modelId="{F0260D98-1C4F-7946-9703-2AE364B91FF1}" type="pres">
      <dgm:prSet presAssocID="{B6CB2EC2-A436-7149-85C0-42A35532792C}" presName="Name13" presStyleLbl="parChTrans1D2" presStyleIdx="0" presStyleCnt="3"/>
      <dgm:spPr/>
    </dgm:pt>
    <dgm:pt modelId="{F499D616-CB9C-AA49-B1F7-1B460E27D049}" type="pres">
      <dgm:prSet presAssocID="{4646B3FF-C01C-2B4B-9784-197A0D4B9AA7}" presName="childText" presStyleLbl="bgAcc1" presStyleIdx="0" presStyleCnt="3">
        <dgm:presLayoutVars>
          <dgm:bulletEnabled val="1"/>
        </dgm:presLayoutVars>
      </dgm:prSet>
      <dgm:spPr/>
    </dgm:pt>
    <dgm:pt modelId="{FA063E97-577C-E048-94FC-BCD13ACBC736}" type="pres">
      <dgm:prSet presAssocID="{ECFF1BCF-547E-2A4C-A216-6931F13004C2}" presName="Name13" presStyleLbl="parChTrans1D2" presStyleIdx="1" presStyleCnt="3"/>
      <dgm:spPr/>
    </dgm:pt>
    <dgm:pt modelId="{E1E6541A-C1F2-714E-BF0E-B98BB0D4C26A}" type="pres">
      <dgm:prSet presAssocID="{09B01F6D-DC11-4D48-865E-F61EC2EB0442}" presName="childText" presStyleLbl="bgAcc1" presStyleIdx="1" presStyleCnt="3">
        <dgm:presLayoutVars>
          <dgm:bulletEnabled val="1"/>
        </dgm:presLayoutVars>
      </dgm:prSet>
      <dgm:spPr/>
    </dgm:pt>
    <dgm:pt modelId="{C54D4E19-958A-E34F-8251-B9ED9DBF3F63}" type="pres">
      <dgm:prSet presAssocID="{EE1EF774-7FF5-E946-84A5-FAE76BC5227F}" presName="root" presStyleCnt="0"/>
      <dgm:spPr/>
    </dgm:pt>
    <dgm:pt modelId="{D41F140F-B3F2-8449-A6BC-FB7285A4FE42}" type="pres">
      <dgm:prSet presAssocID="{EE1EF774-7FF5-E946-84A5-FAE76BC5227F}" presName="rootComposite" presStyleCnt="0"/>
      <dgm:spPr/>
    </dgm:pt>
    <dgm:pt modelId="{31ACD3BB-679E-144E-B17F-9992DACFBAEC}" type="pres">
      <dgm:prSet presAssocID="{EE1EF774-7FF5-E946-84A5-FAE76BC5227F}" presName="rootText" presStyleLbl="node1" presStyleIdx="1" presStyleCnt="2"/>
      <dgm:spPr/>
    </dgm:pt>
    <dgm:pt modelId="{9B890A3B-3DC8-ED44-B0FC-FE11A4FEDFD0}" type="pres">
      <dgm:prSet presAssocID="{EE1EF774-7FF5-E946-84A5-FAE76BC5227F}" presName="rootConnector" presStyleLbl="node1" presStyleIdx="1" presStyleCnt="2"/>
      <dgm:spPr/>
    </dgm:pt>
    <dgm:pt modelId="{F6D22E79-DB68-7741-AAC4-838113FAF2AE}" type="pres">
      <dgm:prSet presAssocID="{EE1EF774-7FF5-E946-84A5-FAE76BC5227F}" presName="childShape" presStyleCnt="0"/>
      <dgm:spPr/>
    </dgm:pt>
    <dgm:pt modelId="{998CC9BA-E82C-1E4E-9C82-927BD044D367}" type="pres">
      <dgm:prSet presAssocID="{005ED989-BAD6-5743-8297-7FE2355EDF67}" presName="Name13" presStyleLbl="parChTrans1D2" presStyleIdx="2" presStyleCnt="3"/>
      <dgm:spPr/>
    </dgm:pt>
    <dgm:pt modelId="{8E5E54AE-3B24-1443-9970-990B68C0A239}" type="pres">
      <dgm:prSet presAssocID="{4BCB41C8-25AD-8F47-B41F-7E2D226B1575}" presName="childText" presStyleLbl="bgAcc1" presStyleIdx="2" presStyleCnt="3">
        <dgm:presLayoutVars>
          <dgm:bulletEnabled val="1"/>
        </dgm:presLayoutVars>
      </dgm:prSet>
      <dgm:spPr/>
    </dgm:pt>
  </dgm:ptLst>
  <dgm:cxnLst>
    <dgm:cxn modelId="{FCACC004-BD06-4E42-94EB-E0BBA060277C}" type="presOf" srcId="{4646B3FF-C01C-2B4B-9784-197A0D4B9AA7}" destId="{F499D616-CB9C-AA49-B1F7-1B460E27D049}" srcOrd="0" destOrd="0" presId="urn:microsoft.com/office/officeart/2005/8/layout/hierarchy3"/>
    <dgm:cxn modelId="{1F2F7D06-A176-3C4F-9CBA-3D29B2C0C1E6}" type="presOf" srcId="{B6CB2EC2-A436-7149-85C0-42A35532792C}" destId="{F0260D98-1C4F-7946-9703-2AE364B91FF1}" srcOrd="0" destOrd="0" presId="urn:microsoft.com/office/officeart/2005/8/layout/hierarchy3"/>
    <dgm:cxn modelId="{8B5FF54F-EF9F-BE49-B751-FF7B775B59F6}" srcId="{AC9684A5-BB0E-0D4D-90AD-407957BEC947}" destId="{4646B3FF-C01C-2B4B-9784-197A0D4B9AA7}" srcOrd="0" destOrd="0" parTransId="{B6CB2EC2-A436-7149-85C0-42A35532792C}" sibTransId="{C62EBBEE-D08F-F94A-8EDC-03CD0AA520F6}"/>
    <dgm:cxn modelId="{9BAA0A50-2223-764E-9D9E-97AF38000DA5}" srcId="{94EF66B9-95AB-E445-9D53-B39A2443B67D}" destId="{AC9684A5-BB0E-0D4D-90AD-407957BEC947}" srcOrd="0" destOrd="0" parTransId="{0DB73922-AF7D-724F-9BFF-6E9F9F63BFFA}" sibTransId="{A78C0F82-5102-3E44-BE18-7E6A1F35C0DC}"/>
    <dgm:cxn modelId="{4A7DD651-1BB6-B04E-9240-8886CE0B34A7}" type="presOf" srcId="{94EF66B9-95AB-E445-9D53-B39A2443B67D}" destId="{57BCAA24-6209-7B43-8758-9FEB1E78551A}" srcOrd="0" destOrd="0" presId="urn:microsoft.com/office/officeart/2005/8/layout/hierarchy3"/>
    <dgm:cxn modelId="{A8622A69-3BAA-4742-9B28-7EEB6EC86CAE}" srcId="{94EF66B9-95AB-E445-9D53-B39A2443B67D}" destId="{EE1EF774-7FF5-E946-84A5-FAE76BC5227F}" srcOrd="1" destOrd="0" parTransId="{C300EE8D-283C-0442-9C75-4EDD1DD0A664}" sibTransId="{D134ADA9-6E31-4E40-80FB-FB065E7DBC61}"/>
    <dgm:cxn modelId="{C2729E75-FC42-5644-8FB7-A3F88E02F635}" type="presOf" srcId="{AC9684A5-BB0E-0D4D-90AD-407957BEC947}" destId="{C5F923DD-C153-804D-9CFC-0DC82FFB43DE}" srcOrd="1" destOrd="0" presId="urn:microsoft.com/office/officeart/2005/8/layout/hierarchy3"/>
    <dgm:cxn modelId="{F881C183-F2A3-464F-A9F5-31CE1F198F3C}" type="presOf" srcId="{EE1EF774-7FF5-E946-84A5-FAE76BC5227F}" destId="{31ACD3BB-679E-144E-B17F-9992DACFBAEC}" srcOrd="0" destOrd="0" presId="urn:microsoft.com/office/officeart/2005/8/layout/hierarchy3"/>
    <dgm:cxn modelId="{6AE37C84-0C21-DC40-9421-3309316887E1}" srcId="{AC9684A5-BB0E-0D4D-90AD-407957BEC947}" destId="{09B01F6D-DC11-4D48-865E-F61EC2EB0442}" srcOrd="1" destOrd="0" parTransId="{ECFF1BCF-547E-2A4C-A216-6931F13004C2}" sibTransId="{AF40A728-B4E1-EB4A-97AF-3A888A42661F}"/>
    <dgm:cxn modelId="{AD0AF89D-DA91-644C-BA09-0AF6ABE57CB2}" type="presOf" srcId="{09B01F6D-DC11-4D48-865E-F61EC2EB0442}" destId="{E1E6541A-C1F2-714E-BF0E-B98BB0D4C26A}" srcOrd="0" destOrd="0" presId="urn:microsoft.com/office/officeart/2005/8/layout/hierarchy3"/>
    <dgm:cxn modelId="{40B680A9-EABA-B54D-9B32-6B4ECDB3A205}" type="presOf" srcId="{EE1EF774-7FF5-E946-84A5-FAE76BC5227F}" destId="{9B890A3B-3DC8-ED44-B0FC-FE11A4FEDFD0}" srcOrd="1" destOrd="0" presId="urn:microsoft.com/office/officeart/2005/8/layout/hierarchy3"/>
    <dgm:cxn modelId="{0F48D6BB-6B7E-C240-8078-05D865FB8A65}" type="presOf" srcId="{ECFF1BCF-547E-2A4C-A216-6931F13004C2}" destId="{FA063E97-577C-E048-94FC-BCD13ACBC736}" srcOrd="0" destOrd="0" presId="urn:microsoft.com/office/officeart/2005/8/layout/hierarchy3"/>
    <dgm:cxn modelId="{F767B1DA-E45F-C742-B8ED-E0F28959239A}" type="presOf" srcId="{AC9684A5-BB0E-0D4D-90AD-407957BEC947}" destId="{71454051-23F7-044C-8174-6A4E4800D11E}" srcOrd="0" destOrd="0" presId="urn:microsoft.com/office/officeart/2005/8/layout/hierarchy3"/>
    <dgm:cxn modelId="{45A905F0-33E1-5243-BA50-0D57F29B6DA3}" srcId="{EE1EF774-7FF5-E946-84A5-FAE76BC5227F}" destId="{4BCB41C8-25AD-8F47-B41F-7E2D226B1575}" srcOrd="0" destOrd="0" parTransId="{005ED989-BAD6-5743-8297-7FE2355EDF67}" sibTransId="{A80DC945-8392-A949-9856-12E75736A318}"/>
    <dgm:cxn modelId="{B1E1EEF5-C8D8-1A49-999C-4D7F0381EE5A}" type="presOf" srcId="{4BCB41C8-25AD-8F47-B41F-7E2D226B1575}" destId="{8E5E54AE-3B24-1443-9970-990B68C0A239}" srcOrd="0" destOrd="0" presId="urn:microsoft.com/office/officeart/2005/8/layout/hierarchy3"/>
    <dgm:cxn modelId="{C96460FD-520A-4C40-A030-E12A934F875B}" type="presOf" srcId="{005ED989-BAD6-5743-8297-7FE2355EDF67}" destId="{998CC9BA-E82C-1E4E-9C82-927BD044D367}" srcOrd="0" destOrd="0" presId="urn:microsoft.com/office/officeart/2005/8/layout/hierarchy3"/>
    <dgm:cxn modelId="{BBD68527-8781-594F-809F-12E8C3A9C5CA}" type="presParOf" srcId="{57BCAA24-6209-7B43-8758-9FEB1E78551A}" destId="{F898679B-415F-E74A-BD31-767D7F043EC3}" srcOrd="0" destOrd="0" presId="urn:microsoft.com/office/officeart/2005/8/layout/hierarchy3"/>
    <dgm:cxn modelId="{1136F557-8E69-1F4D-9613-BB2328C9AF97}" type="presParOf" srcId="{F898679B-415F-E74A-BD31-767D7F043EC3}" destId="{0896C918-2B32-694E-B14D-5E9DFCD9E98B}" srcOrd="0" destOrd="0" presId="urn:microsoft.com/office/officeart/2005/8/layout/hierarchy3"/>
    <dgm:cxn modelId="{32D350B7-E511-C746-AE9F-E79C73A4DCCC}" type="presParOf" srcId="{0896C918-2B32-694E-B14D-5E9DFCD9E98B}" destId="{71454051-23F7-044C-8174-6A4E4800D11E}" srcOrd="0" destOrd="0" presId="urn:microsoft.com/office/officeart/2005/8/layout/hierarchy3"/>
    <dgm:cxn modelId="{536B4D4D-3843-7D47-AF31-8C4D1E0F57FC}" type="presParOf" srcId="{0896C918-2B32-694E-B14D-5E9DFCD9E98B}" destId="{C5F923DD-C153-804D-9CFC-0DC82FFB43DE}" srcOrd="1" destOrd="0" presId="urn:microsoft.com/office/officeart/2005/8/layout/hierarchy3"/>
    <dgm:cxn modelId="{C8791A40-AA23-6049-BD43-16935AA38FA8}" type="presParOf" srcId="{F898679B-415F-E74A-BD31-767D7F043EC3}" destId="{F30F0D54-77CD-F04D-A353-BB1BF29365B5}" srcOrd="1" destOrd="0" presId="urn:microsoft.com/office/officeart/2005/8/layout/hierarchy3"/>
    <dgm:cxn modelId="{59374006-B409-D947-B9ED-154525BB6F07}" type="presParOf" srcId="{F30F0D54-77CD-F04D-A353-BB1BF29365B5}" destId="{F0260D98-1C4F-7946-9703-2AE364B91FF1}" srcOrd="0" destOrd="0" presId="urn:microsoft.com/office/officeart/2005/8/layout/hierarchy3"/>
    <dgm:cxn modelId="{BD998759-0D58-8A44-8E09-F072CEF2B13B}" type="presParOf" srcId="{F30F0D54-77CD-F04D-A353-BB1BF29365B5}" destId="{F499D616-CB9C-AA49-B1F7-1B460E27D049}" srcOrd="1" destOrd="0" presId="urn:microsoft.com/office/officeart/2005/8/layout/hierarchy3"/>
    <dgm:cxn modelId="{0D34CA07-9B6B-A74F-BBC0-65AFC30B0058}" type="presParOf" srcId="{F30F0D54-77CD-F04D-A353-BB1BF29365B5}" destId="{FA063E97-577C-E048-94FC-BCD13ACBC736}" srcOrd="2" destOrd="0" presId="urn:microsoft.com/office/officeart/2005/8/layout/hierarchy3"/>
    <dgm:cxn modelId="{EAC11677-C873-E841-8402-2C79759F09E4}" type="presParOf" srcId="{F30F0D54-77CD-F04D-A353-BB1BF29365B5}" destId="{E1E6541A-C1F2-714E-BF0E-B98BB0D4C26A}" srcOrd="3" destOrd="0" presId="urn:microsoft.com/office/officeart/2005/8/layout/hierarchy3"/>
    <dgm:cxn modelId="{63E89CCA-16A6-7C4A-B169-63C4185199A3}" type="presParOf" srcId="{57BCAA24-6209-7B43-8758-9FEB1E78551A}" destId="{C54D4E19-958A-E34F-8251-B9ED9DBF3F63}" srcOrd="1" destOrd="0" presId="urn:microsoft.com/office/officeart/2005/8/layout/hierarchy3"/>
    <dgm:cxn modelId="{1669B3C8-8B19-BA46-8C4D-B68EF61F7B5A}" type="presParOf" srcId="{C54D4E19-958A-E34F-8251-B9ED9DBF3F63}" destId="{D41F140F-B3F2-8449-A6BC-FB7285A4FE42}" srcOrd="0" destOrd="0" presId="urn:microsoft.com/office/officeart/2005/8/layout/hierarchy3"/>
    <dgm:cxn modelId="{3B06EC47-5F73-A146-B6F7-F81BAE7A981C}" type="presParOf" srcId="{D41F140F-B3F2-8449-A6BC-FB7285A4FE42}" destId="{31ACD3BB-679E-144E-B17F-9992DACFBAEC}" srcOrd="0" destOrd="0" presId="urn:microsoft.com/office/officeart/2005/8/layout/hierarchy3"/>
    <dgm:cxn modelId="{D4A3E978-E3DA-BB46-AB1D-75E9C8E10518}" type="presParOf" srcId="{D41F140F-B3F2-8449-A6BC-FB7285A4FE42}" destId="{9B890A3B-3DC8-ED44-B0FC-FE11A4FEDFD0}" srcOrd="1" destOrd="0" presId="urn:microsoft.com/office/officeart/2005/8/layout/hierarchy3"/>
    <dgm:cxn modelId="{AE41B193-4AC8-E045-8AB6-18EB7E0641A9}" type="presParOf" srcId="{C54D4E19-958A-E34F-8251-B9ED9DBF3F63}" destId="{F6D22E79-DB68-7741-AAC4-838113FAF2AE}" srcOrd="1" destOrd="0" presId="urn:microsoft.com/office/officeart/2005/8/layout/hierarchy3"/>
    <dgm:cxn modelId="{4B1024CD-9B43-D546-93F7-E6B691F4E27A}" type="presParOf" srcId="{F6D22E79-DB68-7741-AAC4-838113FAF2AE}" destId="{998CC9BA-E82C-1E4E-9C82-927BD044D367}" srcOrd="0" destOrd="0" presId="urn:microsoft.com/office/officeart/2005/8/layout/hierarchy3"/>
    <dgm:cxn modelId="{2C2B7E07-6E8C-5845-81B3-EA6BCB9B30C8}" type="presParOf" srcId="{F6D22E79-DB68-7741-AAC4-838113FAF2AE}" destId="{8E5E54AE-3B24-1443-9970-990B68C0A23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454051-23F7-044C-8174-6A4E4800D11E}">
      <dsp:nvSpPr>
        <dsp:cNvPr id="0" name=""/>
        <dsp:cNvSpPr/>
      </dsp:nvSpPr>
      <dsp:spPr>
        <a:xfrm>
          <a:off x="1287262" y="952"/>
          <a:ext cx="1566454" cy="7832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78216</a:t>
          </a:r>
        </a:p>
      </dsp:txBody>
      <dsp:txXfrm>
        <a:off x="1310202" y="23892"/>
        <a:ext cx="1520574" cy="737347"/>
      </dsp:txXfrm>
    </dsp:sp>
    <dsp:sp modelId="{F0260D98-1C4F-7946-9703-2AE364B91FF1}">
      <dsp:nvSpPr>
        <dsp:cNvPr id="0" name=""/>
        <dsp:cNvSpPr/>
      </dsp:nvSpPr>
      <dsp:spPr>
        <a:xfrm>
          <a:off x="1443907" y="784179"/>
          <a:ext cx="156645" cy="587420"/>
        </a:xfrm>
        <a:custGeom>
          <a:avLst/>
          <a:gdLst/>
          <a:ahLst/>
          <a:cxnLst/>
          <a:rect l="0" t="0" r="0" b="0"/>
          <a:pathLst>
            <a:path>
              <a:moveTo>
                <a:pt x="0" y="0"/>
              </a:moveTo>
              <a:lnTo>
                <a:pt x="0" y="587420"/>
              </a:lnTo>
              <a:lnTo>
                <a:pt x="156645" y="5874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499D616-CB9C-AA49-B1F7-1B460E27D049}">
      <dsp:nvSpPr>
        <dsp:cNvPr id="0" name=""/>
        <dsp:cNvSpPr/>
      </dsp:nvSpPr>
      <dsp:spPr>
        <a:xfrm>
          <a:off x="1600553" y="979986"/>
          <a:ext cx="1253163" cy="7832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US" sz="4700" kern="1200" dirty="0"/>
            <a:t>256</a:t>
          </a:r>
        </a:p>
      </dsp:txBody>
      <dsp:txXfrm>
        <a:off x="1623493" y="1002926"/>
        <a:ext cx="1207283" cy="737347"/>
      </dsp:txXfrm>
    </dsp:sp>
    <dsp:sp modelId="{FA063E97-577C-E048-94FC-BCD13ACBC736}">
      <dsp:nvSpPr>
        <dsp:cNvPr id="0" name=""/>
        <dsp:cNvSpPr/>
      </dsp:nvSpPr>
      <dsp:spPr>
        <a:xfrm>
          <a:off x="1443907" y="784179"/>
          <a:ext cx="156645" cy="1566454"/>
        </a:xfrm>
        <a:custGeom>
          <a:avLst/>
          <a:gdLst/>
          <a:ahLst/>
          <a:cxnLst/>
          <a:rect l="0" t="0" r="0" b="0"/>
          <a:pathLst>
            <a:path>
              <a:moveTo>
                <a:pt x="0" y="0"/>
              </a:moveTo>
              <a:lnTo>
                <a:pt x="0" y="1566454"/>
              </a:lnTo>
              <a:lnTo>
                <a:pt x="156645" y="1566454"/>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E6541A-C1F2-714E-BF0E-B98BB0D4C26A}">
      <dsp:nvSpPr>
        <dsp:cNvPr id="0" name=""/>
        <dsp:cNvSpPr/>
      </dsp:nvSpPr>
      <dsp:spPr>
        <a:xfrm>
          <a:off x="1600553" y="1959020"/>
          <a:ext cx="1253163" cy="7832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US" sz="4700" kern="1200" dirty="0"/>
            <a:t>262</a:t>
          </a:r>
        </a:p>
      </dsp:txBody>
      <dsp:txXfrm>
        <a:off x="1623493" y="1981960"/>
        <a:ext cx="1207283" cy="737347"/>
      </dsp:txXfrm>
    </dsp:sp>
    <dsp:sp modelId="{31ACD3BB-679E-144E-B17F-9992DACFBAEC}">
      <dsp:nvSpPr>
        <dsp:cNvPr id="0" name=""/>
        <dsp:cNvSpPr/>
      </dsp:nvSpPr>
      <dsp:spPr>
        <a:xfrm>
          <a:off x="3245330" y="952"/>
          <a:ext cx="1566454" cy="78322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30482</a:t>
          </a:r>
        </a:p>
      </dsp:txBody>
      <dsp:txXfrm>
        <a:off x="3268270" y="23892"/>
        <a:ext cx="1520574" cy="737347"/>
      </dsp:txXfrm>
    </dsp:sp>
    <dsp:sp modelId="{998CC9BA-E82C-1E4E-9C82-927BD044D367}">
      <dsp:nvSpPr>
        <dsp:cNvPr id="0" name=""/>
        <dsp:cNvSpPr/>
      </dsp:nvSpPr>
      <dsp:spPr>
        <a:xfrm>
          <a:off x="3401976" y="784179"/>
          <a:ext cx="156645" cy="587420"/>
        </a:xfrm>
        <a:custGeom>
          <a:avLst/>
          <a:gdLst/>
          <a:ahLst/>
          <a:cxnLst/>
          <a:rect l="0" t="0" r="0" b="0"/>
          <a:pathLst>
            <a:path>
              <a:moveTo>
                <a:pt x="0" y="0"/>
              </a:moveTo>
              <a:lnTo>
                <a:pt x="0" y="587420"/>
              </a:lnTo>
              <a:lnTo>
                <a:pt x="156645" y="5874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5E54AE-3B24-1443-9970-990B68C0A239}">
      <dsp:nvSpPr>
        <dsp:cNvPr id="0" name=""/>
        <dsp:cNvSpPr/>
      </dsp:nvSpPr>
      <dsp:spPr>
        <a:xfrm>
          <a:off x="3558621" y="979986"/>
          <a:ext cx="1253163" cy="78322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535" tIns="59690" rIns="89535" bIns="59690" numCol="1" spcCol="1270" anchor="ctr" anchorCtr="0">
          <a:noAutofit/>
        </a:bodyPr>
        <a:lstStyle/>
        <a:p>
          <a:pPr marL="0" lvl="0" indent="0" algn="ctr" defTabSz="2089150">
            <a:lnSpc>
              <a:spcPct val="90000"/>
            </a:lnSpc>
            <a:spcBef>
              <a:spcPct val="0"/>
            </a:spcBef>
            <a:spcAft>
              <a:spcPct val="35000"/>
            </a:spcAft>
            <a:buNone/>
          </a:pPr>
          <a:r>
            <a:rPr lang="en-US" sz="4700" kern="1200" dirty="0"/>
            <a:t>248</a:t>
          </a:r>
        </a:p>
      </dsp:txBody>
      <dsp:txXfrm>
        <a:off x="3581561" y="1002926"/>
        <a:ext cx="1207283" cy="7373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714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573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flipH="1">
            <a:off x="912725" y="0"/>
            <a:ext cx="8231275" cy="4331550"/>
            <a:chOff x="0" y="0"/>
            <a:chExt cx="8231275" cy="4331550"/>
          </a:xfrm>
        </p:grpSpPr>
        <p:pic>
          <p:nvPicPr>
            <p:cNvPr id="11" name="Google Shape;11;p2"/>
            <p:cNvPicPr preferRelativeResize="0"/>
            <p:nvPr/>
          </p:nvPicPr>
          <p:blipFill>
            <a:blip r:embed="rId2">
              <a:alphaModFix/>
            </a:blip>
            <a:stretch>
              <a:fillRect/>
            </a:stretch>
          </p:blipFill>
          <p:spPr>
            <a:xfrm>
              <a:off x="685975" y="3434875"/>
              <a:ext cx="1371975" cy="896675"/>
            </a:xfrm>
            <a:prstGeom prst="rect">
              <a:avLst/>
            </a:prstGeom>
            <a:noFill/>
            <a:ln>
              <a:noFill/>
            </a:ln>
          </p:spPr>
        </p:pic>
        <p:grpSp>
          <p:nvGrpSpPr>
            <p:cNvPr id="12" name="Google Shape;12;p2"/>
            <p:cNvGrpSpPr/>
            <p:nvPr/>
          </p:nvGrpSpPr>
          <p:grpSpPr>
            <a:xfrm>
              <a:off x="0" y="2747250"/>
              <a:ext cx="3429750" cy="896675"/>
              <a:chOff x="0" y="0"/>
              <a:chExt cx="3429750" cy="896675"/>
            </a:xfrm>
          </p:grpSpPr>
          <p:pic>
            <p:nvPicPr>
              <p:cNvPr id="13" name="Google Shape;13;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4" name="Google Shape;14;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5" name="Google Shape;15;p2"/>
            <p:cNvGrpSpPr/>
            <p:nvPr/>
          </p:nvGrpSpPr>
          <p:grpSpPr>
            <a:xfrm>
              <a:off x="685975" y="2061250"/>
              <a:ext cx="3429750" cy="896675"/>
              <a:chOff x="0" y="0"/>
              <a:chExt cx="3429750" cy="896675"/>
            </a:xfrm>
          </p:grpSpPr>
          <p:pic>
            <p:nvPicPr>
              <p:cNvPr id="16" name="Google Shape;16;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7" name="Google Shape;17;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8" name="Google Shape;18;p2"/>
            <p:cNvGrpSpPr/>
            <p:nvPr/>
          </p:nvGrpSpPr>
          <p:grpSpPr>
            <a:xfrm>
              <a:off x="0" y="1373625"/>
              <a:ext cx="3429750" cy="896675"/>
              <a:chOff x="0" y="0"/>
              <a:chExt cx="3429750" cy="896675"/>
            </a:xfrm>
          </p:grpSpPr>
          <p:pic>
            <p:nvPicPr>
              <p:cNvPr id="19" name="Google Shape;19;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0" name="Google Shape;20;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21" name="Google Shape;21;p2"/>
            <p:cNvGrpSpPr/>
            <p:nvPr/>
          </p:nvGrpSpPr>
          <p:grpSpPr>
            <a:xfrm>
              <a:off x="685975" y="687625"/>
              <a:ext cx="7545300" cy="896675"/>
              <a:chOff x="0" y="0"/>
              <a:chExt cx="7545300" cy="896675"/>
            </a:xfrm>
          </p:grpSpPr>
          <p:pic>
            <p:nvPicPr>
              <p:cNvPr id="22" name="Google Shape;22;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3" name="Google Shape;23;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 name="Google Shape;2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5" name="Google Shape;2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6" name="Google Shape;26;p2"/>
            <p:cNvGrpSpPr/>
            <p:nvPr/>
          </p:nvGrpSpPr>
          <p:grpSpPr>
            <a:xfrm>
              <a:off x="0" y="0"/>
              <a:ext cx="7545300" cy="896675"/>
              <a:chOff x="0" y="0"/>
              <a:chExt cx="7545300" cy="896675"/>
            </a:xfrm>
          </p:grpSpPr>
          <p:pic>
            <p:nvPicPr>
              <p:cNvPr id="27" name="Google Shape;27;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8" name="Google Shape;28;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9" name="Google Shape;29;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0" name="Google Shape;30;p2"/>
              <p:cNvPicPr preferRelativeResize="0"/>
              <p:nvPr/>
            </p:nvPicPr>
            <p:blipFill>
              <a:blip r:embed="rId2">
                <a:alphaModFix/>
              </a:blip>
              <a:stretch>
                <a:fillRect/>
              </a:stretch>
            </p:blipFill>
            <p:spPr>
              <a:xfrm>
                <a:off x="6173325" y="0"/>
                <a:ext cx="1371975" cy="896675"/>
              </a:xfrm>
              <a:prstGeom prst="rect">
                <a:avLst/>
              </a:prstGeom>
              <a:noFill/>
              <a:ln>
                <a:noFill/>
              </a:ln>
            </p:spPr>
          </p:pic>
        </p:grpSp>
      </p:grpSp>
      <p:sp>
        <p:nvSpPr>
          <p:cNvPr id="31" name="Google Shape;31;p2"/>
          <p:cNvSpPr txBox="1">
            <a:spLocks noGrp="1"/>
          </p:cNvSpPr>
          <p:nvPr>
            <p:ph type="ctrTitle"/>
          </p:nvPr>
        </p:nvSpPr>
        <p:spPr>
          <a:xfrm>
            <a:off x="2027622" y="1953315"/>
            <a:ext cx="5073300" cy="1159800"/>
          </a:xfrm>
          <a:prstGeom prst="rect">
            <a:avLst/>
          </a:prstGeom>
        </p:spPr>
        <p:txBody>
          <a:bodyPr spcFirstLastPara="1" wrap="square" lIns="0" tIns="0" rIns="0" bIns="0"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2" name="Google Shape;32;p2"/>
          <p:cNvGrpSpPr/>
          <p:nvPr/>
        </p:nvGrpSpPr>
        <p:grpSpPr>
          <a:xfrm flipH="1">
            <a:off x="0" y="3088098"/>
            <a:ext cx="4115725" cy="2270300"/>
            <a:chOff x="4115550" y="2061250"/>
            <a:chExt cx="4115725" cy="2270300"/>
          </a:xfrm>
        </p:grpSpPr>
        <p:grpSp>
          <p:nvGrpSpPr>
            <p:cNvPr id="33" name="Google Shape;33;p2"/>
            <p:cNvGrpSpPr/>
            <p:nvPr/>
          </p:nvGrpSpPr>
          <p:grpSpPr>
            <a:xfrm>
              <a:off x="4801525" y="3434875"/>
              <a:ext cx="3429750" cy="896675"/>
              <a:chOff x="4115550" y="0"/>
              <a:chExt cx="3429750" cy="896675"/>
            </a:xfrm>
          </p:grpSpPr>
          <p:pic>
            <p:nvPicPr>
              <p:cNvPr id="34" name="Google Shape;3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5" name="Google Shape;3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36" name="Google Shape;36;p2"/>
            <p:cNvGrpSpPr/>
            <p:nvPr/>
          </p:nvGrpSpPr>
          <p:grpSpPr>
            <a:xfrm>
              <a:off x="4115550" y="2747250"/>
              <a:ext cx="3429750" cy="896675"/>
              <a:chOff x="4115550" y="0"/>
              <a:chExt cx="3429750" cy="896675"/>
            </a:xfrm>
          </p:grpSpPr>
          <p:pic>
            <p:nvPicPr>
              <p:cNvPr id="37" name="Google Shape;37;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8" name="Google Shape;38;p2"/>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39" name="Google Shape;39;p2"/>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0"/>
        <p:cNvGrpSpPr/>
        <p:nvPr/>
      </p:nvGrpSpPr>
      <p:grpSpPr>
        <a:xfrm>
          <a:off x="0" y="0"/>
          <a:ext cx="0" cy="0"/>
          <a:chOff x="0" y="0"/>
          <a:chExt cx="0" cy="0"/>
        </a:xfrm>
      </p:grpSpPr>
      <p:grpSp>
        <p:nvGrpSpPr>
          <p:cNvPr id="41" name="Google Shape;41;p3"/>
          <p:cNvGrpSpPr/>
          <p:nvPr/>
        </p:nvGrpSpPr>
        <p:grpSpPr>
          <a:xfrm flipH="1">
            <a:off x="912725" y="0"/>
            <a:ext cx="8231275" cy="4331550"/>
            <a:chOff x="0" y="0"/>
            <a:chExt cx="8231275" cy="4331550"/>
          </a:xfrm>
        </p:grpSpPr>
        <p:pic>
          <p:nvPicPr>
            <p:cNvPr id="42" name="Google Shape;42;p3"/>
            <p:cNvPicPr preferRelativeResize="0"/>
            <p:nvPr/>
          </p:nvPicPr>
          <p:blipFill>
            <a:blip r:embed="rId2">
              <a:alphaModFix/>
            </a:blip>
            <a:stretch>
              <a:fillRect/>
            </a:stretch>
          </p:blipFill>
          <p:spPr>
            <a:xfrm>
              <a:off x="685975" y="3434875"/>
              <a:ext cx="1371975" cy="896675"/>
            </a:xfrm>
            <a:prstGeom prst="rect">
              <a:avLst/>
            </a:prstGeom>
            <a:noFill/>
            <a:ln>
              <a:noFill/>
            </a:ln>
          </p:spPr>
        </p:pic>
        <p:grpSp>
          <p:nvGrpSpPr>
            <p:cNvPr id="43" name="Google Shape;43;p3"/>
            <p:cNvGrpSpPr/>
            <p:nvPr/>
          </p:nvGrpSpPr>
          <p:grpSpPr>
            <a:xfrm>
              <a:off x="0" y="2747250"/>
              <a:ext cx="3429750" cy="896675"/>
              <a:chOff x="0" y="0"/>
              <a:chExt cx="3429750" cy="896675"/>
            </a:xfrm>
          </p:grpSpPr>
          <p:pic>
            <p:nvPicPr>
              <p:cNvPr id="44" name="Google Shape;44;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45" name="Google Shape;45;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46" name="Google Shape;46;p3"/>
            <p:cNvGrpSpPr/>
            <p:nvPr/>
          </p:nvGrpSpPr>
          <p:grpSpPr>
            <a:xfrm>
              <a:off x="685975" y="2061250"/>
              <a:ext cx="3429750" cy="896675"/>
              <a:chOff x="0" y="0"/>
              <a:chExt cx="3429750" cy="896675"/>
            </a:xfrm>
          </p:grpSpPr>
          <p:pic>
            <p:nvPicPr>
              <p:cNvPr id="47" name="Google Shape;47;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48" name="Google Shape;48;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49" name="Google Shape;49;p3"/>
            <p:cNvGrpSpPr/>
            <p:nvPr/>
          </p:nvGrpSpPr>
          <p:grpSpPr>
            <a:xfrm>
              <a:off x="0" y="1373625"/>
              <a:ext cx="3429750" cy="896675"/>
              <a:chOff x="0" y="0"/>
              <a:chExt cx="3429750" cy="896675"/>
            </a:xfrm>
          </p:grpSpPr>
          <p:pic>
            <p:nvPicPr>
              <p:cNvPr id="50" name="Google Shape;50;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1" name="Google Shape;51;p3"/>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52" name="Google Shape;52;p3"/>
            <p:cNvGrpSpPr/>
            <p:nvPr/>
          </p:nvGrpSpPr>
          <p:grpSpPr>
            <a:xfrm>
              <a:off x="685975" y="687625"/>
              <a:ext cx="7545300" cy="896675"/>
              <a:chOff x="0" y="0"/>
              <a:chExt cx="7545300" cy="896675"/>
            </a:xfrm>
          </p:grpSpPr>
          <p:pic>
            <p:nvPicPr>
              <p:cNvPr id="53" name="Google Shape;53;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4" name="Google Shape;54;p3"/>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55" name="Google Shape;55;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56" name="Google Shape;56;p3"/>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57" name="Google Shape;57;p3"/>
            <p:cNvGrpSpPr/>
            <p:nvPr/>
          </p:nvGrpSpPr>
          <p:grpSpPr>
            <a:xfrm>
              <a:off x="0" y="0"/>
              <a:ext cx="7545300" cy="896675"/>
              <a:chOff x="0" y="0"/>
              <a:chExt cx="7545300" cy="896675"/>
            </a:xfrm>
          </p:grpSpPr>
          <p:pic>
            <p:nvPicPr>
              <p:cNvPr id="58" name="Google Shape;58;p3"/>
              <p:cNvPicPr preferRelativeResize="0"/>
              <p:nvPr/>
            </p:nvPicPr>
            <p:blipFill>
              <a:blip r:embed="rId2">
                <a:alphaModFix/>
              </a:blip>
              <a:stretch>
                <a:fillRect/>
              </a:stretch>
            </p:blipFill>
            <p:spPr>
              <a:xfrm>
                <a:off x="0" y="0"/>
                <a:ext cx="1371975" cy="896675"/>
              </a:xfrm>
              <a:prstGeom prst="rect">
                <a:avLst/>
              </a:prstGeom>
              <a:noFill/>
              <a:ln>
                <a:noFill/>
              </a:ln>
            </p:spPr>
          </p:pic>
          <p:pic>
            <p:nvPicPr>
              <p:cNvPr id="59" name="Google Shape;59;p3"/>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60" name="Google Shape;60;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1" name="Google Shape;61;p3"/>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62" name="Google Shape;62;p3"/>
          <p:cNvGrpSpPr/>
          <p:nvPr/>
        </p:nvGrpSpPr>
        <p:grpSpPr>
          <a:xfrm flipH="1">
            <a:off x="0" y="3088098"/>
            <a:ext cx="4115725" cy="2270300"/>
            <a:chOff x="4115550" y="2061250"/>
            <a:chExt cx="4115725" cy="2270300"/>
          </a:xfrm>
        </p:grpSpPr>
        <p:grpSp>
          <p:nvGrpSpPr>
            <p:cNvPr id="63" name="Google Shape;63;p3"/>
            <p:cNvGrpSpPr/>
            <p:nvPr/>
          </p:nvGrpSpPr>
          <p:grpSpPr>
            <a:xfrm>
              <a:off x="4801525" y="3434875"/>
              <a:ext cx="3429750" cy="896675"/>
              <a:chOff x="4115550" y="0"/>
              <a:chExt cx="3429750" cy="896675"/>
            </a:xfrm>
          </p:grpSpPr>
          <p:pic>
            <p:nvPicPr>
              <p:cNvPr id="64" name="Google Shape;64;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5" name="Google Shape;65;p3"/>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66" name="Google Shape;66;p3"/>
            <p:cNvGrpSpPr/>
            <p:nvPr/>
          </p:nvGrpSpPr>
          <p:grpSpPr>
            <a:xfrm>
              <a:off x="4115550" y="2747250"/>
              <a:ext cx="3429750" cy="896675"/>
              <a:chOff x="4115550" y="0"/>
              <a:chExt cx="3429750" cy="896675"/>
            </a:xfrm>
          </p:grpSpPr>
          <p:pic>
            <p:nvPicPr>
              <p:cNvPr id="67" name="Google Shape;67;p3"/>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68" name="Google Shape;68;p3"/>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69" name="Google Shape;69;p3"/>
            <p:cNvPicPr preferRelativeResize="0"/>
            <p:nvPr/>
          </p:nvPicPr>
          <p:blipFill>
            <a:blip r:embed="rId2">
              <a:alphaModFix/>
            </a:blip>
            <a:stretch>
              <a:fillRect/>
            </a:stretch>
          </p:blipFill>
          <p:spPr>
            <a:xfrm>
              <a:off x="6859300" y="2061250"/>
              <a:ext cx="1371975" cy="896675"/>
            </a:xfrm>
            <a:prstGeom prst="rect">
              <a:avLst/>
            </a:prstGeom>
            <a:noFill/>
            <a:ln>
              <a:noFill/>
            </a:ln>
          </p:spPr>
        </p:pic>
      </p:grpSp>
      <p:sp>
        <p:nvSpPr>
          <p:cNvPr id="70" name="Google Shape;70;p3"/>
          <p:cNvSpPr txBox="1">
            <a:spLocks noGrp="1"/>
          </p:cNvSpPr>
          <p:nvPr>
            <p:ph type="ctrTitle"/>
          </p:nvPr>
        </p:nvSpPr>
        <p:spPr>
          <a:xfrm>
            <a:off x="2027625" y="1629397"/>
            <a:ext cx="50886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71" name="Google Shape;71;p3"/>
          <p:cNvSpPr txBox="1">
            <a:spLocks noGrp="1"/>
          </p:cNvSpPr>
          <p:nvPr>
            <p:ph type="subTitle" idx="1"/>
          </p:nvPr>
        </p:nvSpPr>
        <p:spPr>
          <a:xfrm>
            <a:off x="2027625" y="2886101"/>
            <a:ext cx="50886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20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72"/>
        <p:cNvGrpSpPr/>
        <p:nvPr/>
      </p:nvGrpSpPr>
      <p:grpSpPr>
        <a:xfrm>
          <a:off x="0" y="0"/>
          <a:ext cx="0" cy="0"/>
          <a:chOff x="0" y="0"/>
          <a:chExt cx="0" cy="0"/>
        </a:xfrm>
      </p:grpSpPr>
      <p:grpSp>
        <p:nvGrpSpPr>
          <p:cNvPr id="73" name="Google Shape;73;p4"/>
          <p:cNvGrpSpPr/>
          <p:nvPr/>
        </p:nvGrpSpPr>
        <p:grpSpPr>
          <a:xfrm>
            <a:off x="4363774" y="-3213"/>
            <a:ext cx="4780226" cy="2524130"/>
            <a:chOff x="4363774" y="-3213"/>
            <a:chExt cx="4780226" cy="2524130"/>
          </a:xfrm>
        </p:grpSpPr>
        <p:pic>
          <p:nvPicPr>
            <p:cNvPr id="74" name="Google Shape;74;p4"/>
            <p:cNvPicPr preferRelativeResize="0"/>
            <p:nvPr/>
          </p:nvPicPr>
          <p:blipFill>
            <a:blip r:embed="rId2">
              <a:alphaModFix/>
            </a:blip>
            <a:stretch>
              <a:fillRect/>
            </a:stretch>
          </p:blipFill>
          <p:spPr>
            <a:xfrm flipH="1">
              <a:off x="7948921" y="2000218"/>
              <a:ext cx="796706" cy="520699"/>
            </a:xfrm>
            <a:prstGeom prst="rect">
              <a:avLst/>
            </a:prstGeom>
            <a:noFill/>
            <a:ln>
              <a:noFill/>
            </a:ln>
          </p:spPr>
        </p:pic>
        <p:grpSp>
          <p:nvGrpSpPr>
            <p:cNvPr id="75" name="Google Shape;75;p4"/>
            <p:cNvGrpSpPr/>
            <p:nvPr/>
          </p:nvGrpSpPr>
          <p:grpSpPr>
            <a:xfrm flipH="1">
              <a:off x="7152344" y="1600887"/>
              <a:ext cx="1991656" cy="520699"/>
              <a:chOff x="0" y="0"/>
              <a:chExt cx="3429750" cy="896675"/>
            </a:xfrm>
          </p:grpSpPr>
          <p:pic>
            <p:nvPicPr>
              <p:cNvPr id="76" name="Google Shape;76;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77" name="Google Shape;77;p4"/>
              <p:cNvPicPr preferRelativeResize="0"/>
              <p:nvPr/>
            </p:nvPicPr>
            <p:blipFill>
              <a:blip r:embed="rId2">
                <a:alphaModFix/>
              </a:blip>
              <a:stretch>
                <a:fillRect/>
              </a:stretch>
            </p:blipFill>
            <p:spPr>
              <a:xfrm>
                <a:off x="2057775" y="0"/>
                <a:ext cx="1371975" cy="896675"/>
              </a:xfrm>
              <a:prstGeom prst="rect">
                <a:avLst/>
              </a:prstGeom>
              <a:noFill/>
              <a:ln>
                <a:noFill/>
              </a:ln>
            </p:spPr>
          </p:pic>
        </p:grpSp>
        <p:pic>
          <p:nvPicPr>
            <p:cNvPr id="78" name="Google Shape;78;p4"/>
            <p:cNvPicPr preferRelativeResize="0"/>
            <p:nvPr/>
          </p:nvPicPr>
          <p:blipFill>
            <a:blip r:embed="rId2">
              <a:alphaModFix/>
            </a:blip>
            <a:stretch>
              <a:fillRect/>
            </a:stretch>
          </p:blipFill>
          <p:spPr>
            <a:xfrm flipH="1">
              <a:off x="7948921" y="1198193"/>
              <a:ext cx="796706" cy="520699"/>
            </a:xfrm>
            <a:prstGeom prst="rect">
              <a:avLst/>
            </a:prstGeom>
            <a:noFill/>
            <a:ln>
              <a:noFill/>
            </a:ln>
          </p:spPr>
        </p:pic>
        <p:grpSp>
          <p:nvGrpSpPr>
            <p:cNvPr id="79" name="Google Shape;79;p4"/>
            <p:cNvGrpSpPr/>
            <p:nvPr/>
          </p:nvGrpSpPr>
          <p:grpSpPr>
            <a:xfrm flipH="1">
              <a:off x="5957394" y="798862"/>
              <a:ext cx="3186606" cy="520699"/>
              <a:chOff x="0" y="0"/>
              <a:chExt cx="5487525" cy="896675"/>
            </a:xfrm>
          </p:grpSpPr>
          <p:pic>
            <p:nvPicPr>
              <p:cNvPr id="80" name="Google Shape;80;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81" name="Google Shape;81;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82" name="Google Shape;82;p4"/>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83" name="Google Shape;83;p4"/>
            <p:cNvGrpSpPr/>
            <p:nvPr/>
          </p:nvGrpSpPr>
          <p:grpSpPr>
            <a:xfrm flipH="1">
              <a:off x="4363774" y="396118"/>
              <a:ext cx="4381854" cy="520735"/>
              <a:chOff x="0" y="0"/>
              <a:chExt cx="7545300" cy="896675"/>
            </a:xfrm>
          </p:grpSpPr>
          <p:pic>
            <p:nvPicPr>
              <p:cNvPr id="84" name="Google Shape;84;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85" name="Google Shape;85;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86" name="Google Shape;86;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87" name="Google Shape;87;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88" name="Google Shape;88;p4"/>
            <p:cNvGrpSpPr/>
            <p:nvPr/>
          </p:nvGrpSpPr>
          <p:grpSpPr>
            <a:xfrm flipH="1">
              <a:off x="4762146" y="-3213"/>
              <a:ext cx="4381854" cy="520735"/>
              <a:chOff x="0" y="0"/>
              <a:chExt cx="7545300" cy="896675"/>
            </a:xfrm>
          </p:grpSpPr>
          <p:pic>
            <p:nvPicPr>
              <p:cNvPr id="89" name="Google Shape;89;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90" name="Google Shape;90;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91" name="Google Shape;91;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92" name="Google Shape;92;p4"/>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93" name="Google Shape;93;p4"/>
          <p:cNvGrpSpPr/>
          <p:nvPr/>
        </p:nvGrpSpPr>
        <p:grpSpPr>
          <a:xfrm>
            <a:off x="-3" y="2743188"/>
            <a:ext cx="4381556" cy="2524130"/>
            <a:chOff x="4364072" y="-3213"/>
            <a:chExt cx="4381556" cy="2524130"/>
          </a:xfrm>
        </p:grpSpPr>
        <p:grpSp>
          <p:nvGrpSpPr>
            <p:cNvPr id="94" name="Google Shape;94;p4"/>
            <p:cNvGrpSpPr/>
            <p:nvPr/>
          </p:nvGrpSpPr>
          <p:grpSpPr>
            <a:xfrm flipH="1">
              <a:off x="4364072" y="2000218"/>
              <a:ext cx="4381556" cy="520699"/>
              <a:chOff x="0" y="0"/>
              <a:chExt cx="7545300" cy="896675"/>
            </a:xfrm>
          </p:grpSpPr>
          <p:pic>
            <p:nvPicPr>
              <p:cNvPr id="95" name="Google Shape;95;p4"/>
              <p:cNvPicPr preferRelativeResize="0"/>
              <p:nvPr/>
            </p:nvPicPr>
            <p:blipFill>
              <a:blip r:embed="rId2">
                <a:alphaModFix/>
              </a:blip>
              <a:stretch>
                <a:fillRect/>
              </a:stretch>
            </p:blipFill>
            <p:spPr>
              <a:xfrm>
                <a:off x="0" y="0"/>
                <a:ext cx="1371975" cy="896675"/>
              </a:xfrm>
              <a:prstGeom prst="rect">
                <a:avLst/>
              </a:prstGeom>
              <a:noFill/>
              <a:ln>
                <a:noFill/>
              </a:ln>
            </p:spPr>
          </p:pic>
          <p:pic>
            <p:nvPicPr>
              <p:cNvPr id="96" name="Google Shape;96;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97" name="Google Shape;97;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98" name="Google Shape;98;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99" name="Google Shape;99;p4"/>
            <p:cNvGrpSpPr/>
            <p:nvPr/>
          </p:nvGrpSpPr>
          <p:grpSpPr>
            <a:xfrm flipH="1">
              <a:off x="4762444" y="1600887"/>
              <a:ext cx="3186606" cy="520699"/>
              <a:chOff x="2057775" y="0"/>
              <a:chExt cx="5487525" cy="896675"/>
            </a:xfrm>
          </p:grpSpPr>
          <p:pic>
            <p:nvPicPr>
              <p:cNvPr id="100" name="Google Shape;100;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01" name="Google Shape;101;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02" name="Google Shape;102;p4"/>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03" name="Google Shape;103;p4"/>
            <p:cNvGrpSpPr/>
            <p:nvPr/>
          </p:nvGrpSpPr>
          <p:grpSpPr>
            <a:xfrm flipH="1">
              <a:off x="4364072" y="1198193"/>
              <a:ext cx="3186606" cy="520699"/>
              <a:chOff x="2057775" y="0"/>
              <a:chExt cx="5487525" cy="896675"/>
            </a:xfrm>
          </p:grpSpPr>
          <p:pic>
            <p:nvPicPr>
              <p:cNvPr id="104" name="Google Shape;104;p4"/>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05" name="Google Shape;105;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06" name="Google Shape;106;p4"/>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107" name="Google Shape;107;p4"/>
            <p:cNvPicPr preferRelativeResize="0"/>
            <p:nvPr/>
          </p:nvPicPr>
          <p:blipFill>
            <a:blip r:embed="rId2">
              <a:alphaModFix/>
            </a:blip>
            <a:stretch>
              <a:fillRect/>
            </a:stretch>
          </p:blipFill>
          <p:spPr>
            <a:xfrm flipH="1">
              <a:off x="4762444" y="798862"/>
              <a:ext cx="796706" cy="520699"/>
            </a:xfrm>
            <a:prstGeom prst="rect">
              <a:avLst/>
            </a:prstGeom>
            <a:noFill/>
            <a:ln>
              <a:noFill/>
            </a:ln>
          </p:spPr>
        </p:pic>
        <p:grpSp>
          <p:nvGrpSpPr>
            <p:cNvPr id="108" name="Google Shape;108;p4"/>
            <p:cNvGrpSpPr/>
            <p:nvPr/>
          </p:nvGrpSpPr>
          <p:grpSpPr>
            <a:xfrm flipH="1">
              <a:off x="4364072" y="396118"/>
              <a:ext cx="1991656" cy="520699"/>
              <a:chOff x="4115550" y="0"/>
              <a:chExt cx="3429750" cy="896675"/>
            </a:xfrm>
          </p:grpSpPr>
          <p:pic>
            <p:nvPicPr>
              <p:cNvPr id="109" name="Google Shape;109;p4"/>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10" name="Google Shape;110;p4"/>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111" name="Google Shape;111;p4"/>
            <p:cNvPicPr preferRelativeResize="0"/>
            <p:nvPr/>
          </p:nvPicPr>
          <p:blipFill>
            <a:blip r:embed="rId2">
              <a:alphaModFix/>
            </a:blip>
            <a:stretch>
              <a:fillRect/>
            </a:stretch>
          </p:blipFill>
          <p:spPr>
            <a:xfrm flipH="1">
              <a:off x="4762444" y="-3213"/>
              <a:ext cx="796706" cy="520699"/>
            </a:xfrm>
            <a:prstGeom prst="rect">
              <a:avLst/>
            </a:prstGeom>
            <a:noFill/>
            <a:ln>
              <a:noFill/>
            </a:ln>
          </p:spPr>
        </p:pic>
      </p:grpSp>
      <p:sp>
        <p:nvSpPr>
          <p:cNvPr id="112" name="Google Shape;112;p4"/>
          <p:cNvSpPr txBox="1">
            <a:spLocks noGrp="1"/>
          </p:cNvSpPr>
          <p:nvPr>
            <p:ph type="body" idx="1"/>
          </p:nvPr>
        </p:nvSpPr>
        <p:spPr>
          <a:xfrm>
            <a:off x="2487650" y="1218025"/>
            <a:ext cx="4168800" cy="2707500"/>
          </a:xfrm>
          <a:prstGeom prst="rect">
            <a:avLst/>
          </a:prstGeom>
        </p:spPr>
        <p:txBody>
          <a:bodyPr spcFirstLastPara="1" wrap="square" lIns="0" tIns="0" rIns="0" bIns="0" anchor="ctr" anchorCtr="0">
            <a:noAutofit/>
          </a:bodyPr>
          <a:lstStyle>
            <a:lvl1pPr marL="457200" lvl="0" indent="-381000" algn="ctr" rtl="0">
              <a:spcBef>
                <a:spcPts val="600"/>
              </a:spcBef>
              <a:spcAft>
                <a:spcPts val="0"/>
              </a:spcAft>
              <a:buSzPts val="2400"/>
              <a:buFont typeface="Montserrat"/>
              <a:buChar char="❑"/>
              <a:defRPr sz="2400" b="1">
                <a:latin typeface="Montserrat"/>
                <a:ea typeface="Montserrat"/>
                <a:cs typeface="Montserrat"/>
                <a:sym typeface="Montserrat"/>
              </a:defRPr>
            </a:lvl1pPr>
            <a:lvl2pPr marL="914400" lvl="1" indent="-381000" algn="ctr" rtl="0">
              <a:spcBef>
                <a:spcPts val="600"/>
              </a:spcBef>
              <a:spcAft>
                <a:spcPts val="0"/>
              </a:spcAft>
              <a:buSzPts val="2400"/>
              <a:buFont typeface="Montserrat"/>
              <a:buChar char="❏"/>
              <a:defRPr sz="2400" b="1">
                <a:latin typeface="Montserrat"/>
                <a:ea typeface="Montserrat"/>
                <a:cs typeface="Montserrat"/>
                <a:sym typeface="Montserrat"/>
              </a:defRPr>
            </a:lvl2pPr>
            <a:lvl3pPr marL="1371600" lvl="2" indent="-381000" algn="ctr" rtl="0">
              <a:spcBef>
                <a:spcPts val="600"/>
              </a:spcBef>
              <a:spcAft>
                <a:spcPts val="0"/>
              </a:spcAft>
              <a:buSzPts val="2400"/>
              <a:buFont typeface="Montserrat"/>
              <a:buChar char="❏"/>
              <a:defRPr sz="2400" b="1">
                <a:latin typeface="Montserrat"/>
                <a:ea typeface="Montserrat"/>
                <a:cs typeface="Montserrat"/>
                <a:sym typeface="Montserrat"/>
              </a:defRPr>
            </a:lvl3pPr>
            <a:lvl4pPr marL="1828800" lvl="3" indent="-381000" algn="ctr" rtl="0">
              <a:spcBef>
                <a:spcPts val="600"/>
              </a:spcBef>
              <a:spcAft>
                <a:spcPts val="0"/>
              </a:spcAft>
              <a:buSzPts val="2400"/>
              <a:buFont typeface="Montserrat"/>
              <a:buChar char="❏"/>
              <a:defRPr sz="2400" b="1">
                <a:latin typeface="Montserrat"/>
                <a:ea typeface="Montserrat"/>
                <a:cs typeface="Montserrat"/>
                <a:sym typeface="Montserrat"/>
              </a:defRPr>
            </a:lvl4pPr>
            <a:lvl5pPr marL="2286000" lvl="4" indent="-381000" algn="ctr" rtl="0">
              <a:spcBef>
                <a:spcPts val="600"/>
              </a:spcBef>
              <a:spcAft>
                <a:spcPts val="0"/>
              </a:spcAft>
              <a:buSzPts val="2400"/>
              <a:buFont typeface="Montserrat"/>
              <a:buChar char="❏"/>
              <a:defRPr sz="2400" b="1">
                <a:latin typeface="Montserrat"/>
                <a:ea typeface="Montserrat"/>
                <a:cs typeface="Montserrat"/>
                <a:sym typeface="Montserrat"/>
              </a:defRPr>
            </a:lvl5pPr>
            <a:lvl6pPr marL="2743200" lvl="5" indent="-381000" algn="ctr" rtl="0">
              <a:spcBef>
                <a:spcPts val="600"/>
              </a:spcBef>
              <a:spcAft>
                <a:spcPts val="0"/>
              </a:spcAft>
              <a:buSzPts val="2400"/>
              <a:buFont typeface="Montserrat"/>
              <a:buChar char="❏"/>
              <a:defRPr sz="2400" b="1">
                <a:latin typeface="Montserrat"/>
                <a:ea typeface="Montserrat"/>
                <a:cs typeface="Montserrat"/>
                <a:sym typeface="Montserrat"/>
              </a:defRPr>
            </a:lvl6pPr>
            <a:lvl7pPr marL="3200400" lvl="6" indent="-381000" algn="ctr" rtl="0">
              <a:spcBef>
                <a:spcPts val="600"/>
              </a:spcBef>
              <a:spcAft>
                <a:spcPts val="0"/>
              </a:spcAft>
              <a:buSzPts val="2400"/>
              <a:buFont typeface="Montserrat"/>
              <a:buChar char="❏"/>
              <a:defRPr sz="2400" b="1">
                <a:latin typeface="Montserrat"/>
                <a:ea typeface="Montserrat"/>
                <a:cs typeface="Montserrat"/>
                <a:sym typeface="Montserrat"/>
              </a:defRPr>
            </a:lvl7pPr>
            <a:lvl8pPr marL="3657600" lvl="7" indent="-381000" algn="ctr" rtl="0">
              <a:spcBef>
                <a:spcPts val="600"/>
              </a:spcBef>
              <a:spcAft>
                <a:spcPts val="0"/>
              </a:spcAft>
              <a:buSzPts val="2400"/>
              <a:buFont typeface="Montserrat"/>
              <a:buChar char="❏"/>
              <a:defRPr sz="2400" b="1">
                <a:latin typeface="Montserrat"/>
                <a:ea typeface="Montserrat"/>
                <a:cs typeface="Montserrat"/>
                <a:sym typeface="Montserrat"/>
              </a:defRPr>
            </a:lvl8pPr>
            <a:lvl9pPr marL="4114800" lvl="8" indent="-381000" algn="ctr">
              <a:spcBef>
                <a:spcPts val="600"/>
              </a:spcBef>
              <a:spcAft>
                <a:spcPts val="0"/>
              </a:spcAft>
              <a:buSzPts val="2400"/>
              <a:buFont typeface="Montserrat"/>
              <a:buChar char="❏"/>
              <a:defRPr sz="2400" b="1">
                <a:latin typeface="Montserrat"/>
                <a:ea typeface="Montserrat"/>
                <a:cs typeface="Montserrat"/>
                <a:sym typeface="Montserrat"/>
              </a:defRPr>
            </a:lvl9pPr>
          </a:lstStyle>
          <a:p>
            <a:endParaRPr/>
          </a:p>
        </p:txBody>
      </p:sp>
      <p:sp>
        <p:nvSpPr>
          <p:cNvPr id="113" name="Google Shape;113;p4"/>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14"/>
        <p:cNvGrpSpPr/>
        <p:nvPr/>
      </p:nvGrpSpPr>
      <p:grpSpPr>
        <a:xfrm>
          <a:off x="0" y="0"/>
          <a:ext cx="0" cy="0"/>
          <a:chOff x="0" y="0"/>
          <a:chExt cx="0" cy="0"/>
        </a:xfrm>
      </p:grpSpPr>
      <p:grpSp>
        <p:nvGrpSpPr>
          <p:cNvPr id="115" name="Google Shape;115;p5"/>
          <p:cNvGrpSpPr/>
          <p:nvPr/>
        </p:nvGrpSpPr>
        <p:grpSpPr>
          <a:xfrm flipH="1">
            <a:off x="4363774" y="-3213"/>
            <a:ext cx="4780226" cy="2116171"/>
            <a:chOff x="0" y="0"/>
            <a:chExt cx="5072935" cy="2245751"/>
          </a:xfrm>
        </p:grpSpPr>
        <p:pic>
          <p:nvPicPr>
            <p:cNvPr id="116" name="Google Shape;116;p5"/>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17" name="Google Shape;117;p5"/>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18" name="Google Shape;118;p5"/>
            <p:cNvGrpSpPr/>
            <p:nvPr/>
          </p:nvGrpSpPr>
          <p:grpSpPr>
            <a:xfrm>
              <a:off x="0" y="846565"/>
              <a:ext cx="3381962" cy="552621"/>
              <a:chOff x="0" y="0"/>
              <a:chExt cx="5487525" cy="896675"/>
            </a:xfrm>
          </p:grpSpPr>
          <p:pic>
            <p:nvPicPr>
              <p:cNvPr id="119" name="Google Shape;119;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0" name="Google Shape;120;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1" name="Google Shape;121;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22" name="Google Shape;122;p5"/>
            <p:cNvGrpSpPr/>
            <p:nvPr/>
          </p:nvGrpSpPr>
          <p:grpSpPr>
            <a:xfrm>
              <a:off x="422766" y="423783"/>
              <a:ext cx="4650168" cy="552621"/>
              <a:chOff x="0" y="0"/>
              <a:chExt cx="7545300" cy="896675"/>
            </a:xfrm>
          </p:grpSpPr>
          <p:pic>
            <p:nvPicPr>
              <p:cNvPr id="123" name="Google Shape;123;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4" name="Google Shape;12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5" name="Google Shape;125;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26" name="Google Shape;126;p5"/>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27" name="Google Shape;127;p5"/>
            <p:cNvGrpSpPr/>
            <p:nvPr/>
          </p:nvGrpSpPr>
          <p:grpSpPr>
            <a:xfrm>
              <a:off x="0" y="0"/>
              <a:ext cx="4650168" cy="552621"/>
              <a:chOff x="0" y="0"/>
              <a:chExt cx="7545300" cy="896675"/>
            </a:xfrm>
          </p:grpSpPr>
          <p:pic>
            <p:nvPicPr>
              <p:cNvPr id="128" name="Google Shape;128;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9" name="Google Shape;129;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0" name="Google Shape;130;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31" name="Google Shape;131;p5"/>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32" name="Google Shape;132;p5"/>
          <p:cNvGrpSpPr/>
          <p:nvPr/>
        </p:nvGrpSpPr>
        <p:grpSpPr>
          <a:xfrm flipH="1">
            <a:off x="6" y="3953174"/>
            <a:ext cx="2390164" cy="1318453"/>
            <a:chOff x="6607482" y="3879952"/>
            <a:chExt cx="2536521" cy="1399186"/>
          </a:xfrm>
        </p:grpSpPr>
        <p:grpSp>
          <p:nvGrpSpPr>
            <p:cNvPr id="133" name="Google Shape;133;p5"/>
            <p:cNvGrpSpPr/>
            <p:nvPr/>
          </p:nvGrpSpPr>
          <p:grpSpPr>
            <a:xfrm>
              <a:off x="6607482" y="4726517"/>
              <a:ext cx="2113755" cy="552621"/>
              <a:chOff x="2057775" y="0"/>
              <a:chExt cx="3429750" cy="896675"/>
            </a:xfrm>
          </p:grpSpPr>
          <p:pic>
            <p:nvPicPr>
              <p:cNvPr id="134" name="Google Shape;13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5" name="Google Shape;135;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36" name="Google Shape;136;p5"/>
            <p:cNvGrpSpPr/>
            <p:nvPr/>
          </p:nvGrpSpPr>
          <p:grpSpPr>
            <a:xfrm>
              <a:off x="7030248" y="4303735"/>
              <a:ext cx="2113755" cy="552621"/>
              <a:chOff x="2057775" y="0"/>
              <a:chExt cx="3429750" cy="896675"/>
            </a:xfrm>
          </p:grpSpPr>
          <p:pic>
            <p:nvPicPr>
              <p:cNvPr id="137" name="Google Shape;137;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8" name="Google Shape;138;p5"/>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39" name="Google Shape;139;p5"/>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40" name="Google Shape;140;p5"/>
          <p:cNvSpPr txBox="1">
            <a:spLocks noGrp="1"/>
          </p:cNvSpPr>
          <p:nvPr>
            <p:ph type="title"/>
          </p:nvPr>
        </p:nvSpPr>
        <p:spPr>
          <a:xfrm>
            <a:off x="776450" y="402700"/>
            <a:ext cx="3587400" cy="856800"/>
          </a:xfrm>
          <a:prstGeom prst="rect">
            <a:avLst/>
          </a:prstGeom>
        </p:spPr>
        <p:txBody>
          <a:bodyPr spcFirstLastPara="1" wrap="square" lIns="0" tIns="0" rIns="0" bIns="0"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41" name="Google Shape;141;p5"/>
          <p:cNvSpPr txBox="1">
            <a:spLocks noGrp="1"/>
          </p:cNvSpPr>
          <p:nvPr>
            <p:ph type="body" idx="1"/>
          </p:nvPr>
        </p:nvSpPr>
        <p:spPr>
          <a:xfrm>
            <a:off x="776450" y="1524375"/>
            <a:ext cx="7591200" cy="29325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a:lvl1pPr>
            <a:lvl2pPr marL="914400" lvl="1" indent="-355600">
              <a:spcBef>
                <a:spcPts val="600"/>
              </a:spcBef>
              <a:spcAft>
                <a:spcPts val="0"/>
              </a:spcAft>
              <a:buSzPts val="2000"/>
              <a:buChar char="❏"/>
              <a:defRPr/>
            </a:lvl2pPr>
            <a:lvl3pPr marL="1371600" lvl="2" indent="-355600">
              <a:spcBef>
                <a:spcPts val="600"/>
              </a:spcBef>
              <a:spcAft>
                <a:spcPts val="0"/>
              </a:spcAft>
              <a:buSzPts val="20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142" name="Google Shape;142;p5"/>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big emboss" type="blank">
  <p:cSld name="BLANK">
    <p:spTree>
      <p:nvGrpSpPr>
        <p:cNvPr id="1" name="Shape 260"/>
        <p:cNvGrpSpPr/>
        <p:nvPr/>
      </p:nvGrpSpPr>
      <p:grpSpPr>
        <a:xfrm>
          <a:off x="0" y="0"/>
          <a:ext cx="0" cy="0"/>
          <a:chOff x="0" y="0"/>
          <a:chExt cx="0" cy="0"/>
        </a:xfrm>
      </p:grpSpPr>
      <p:sp>
        <p:nvSpPr>
          <p:cNvPr id="261" name="Google Shape;261;p10"/>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262" name="Google Shape;262;p10"/>
          <p:cNvGrpSpPr/>
          <p:nvPr/>
        </p:nvGrpSpPr>
        <p:grpSpPr>
          <a:xfrm flipH="1">
            <a:off x="5714250" y="0"/>
            <a:ext cx="3429750" cy="3643925"/>
            <a:chOff x="0" y="0"/>
            <a:chExt cx="3429750" cy="3643925"/>
          </a:xfrm>
        </p:grpSpPr>
        <p:pic>
          <p:nvPicPr>
            <p:cNvPr id="263" name="Google Shape;263;p10"/>
            <p:cNvPicPr preferRelativeResize="0"/>
            <p:nvPr/>
          </p:nvPicPr>
          <p:blipFill>
            <a:blip r:embed="rId2">
              <a:alphaModFix/>
            </a:blip>
            <a:stretch>
              <a:fillRect/>
            </a:stretch>
          </p:blipFill>
          <p:spPr>
            <a:xfrm>
              <a:off x="0" y="2747250"/>
              <a:ext cx="1371975" cy="896675"/>
            </a:xfrm>
            <a:prstGeom prst="rect">
              <a:avLst/>
            </a:prstGeom>
            <a:noFill/>
            <a:ln>
              <a:noFill/>
            </a:ln>
          </p:spPr>
        </p:pic>
        <p:pic>
          <p:nvPicPr>
            <p:cNvPr id="264" name="Google Shape;264;p10"/>
            <p:cNvPicPr preferRelativeResize="0"/>
            <p:nvPr/>
          </p:nvPicPr>
          <p:blipFill>
            <a:blip r:embed="rId2">
              <a:alphaModFix/>
            </a:blip>
            <a:stretch>
              <a:fillRect/>
            </a:stretch>
          </p:blipFill>
          <p:spPr>
            <a:xfrm>
              <a:off x="685975" y="2061250"/>
              <a:ext cx="1371975" cy="896675"/>
            </a:xfrm>
            <a:prstGeom prst="rect">
              <a:avLst/>
            </a:prstGeom>
            <a:noFill/>
            <a:ln>
              <a:noFill/>
            </a:ln>
          </p:spPr>
        </p:pic>
        <p:pic>
          <p:nvPicPr>
            <p:cNvPr id="265" name="Google Shape;265;p10"/>
            <p:cNvPicPr preferRelativeResize="0"/>
            <p:nvPr/>
          </p:nvPicPr>
          <p:blipFill>
            <a:blip r:embed="rId2">
              <a:alphaModFix/>
            </a:blip>
            <a:stretch>
              <a:fillRect/>
            </a:stretch>
          </p:blipFill>
          <p:spPr>
            <a:xfrm>
              <a:off x="0" y="1373625"/>
              <a:ext cx="1371975" cy="896675"/>
            </a:xfrm>
            <a:prstGeom prst="rect">
              <a:avLst/>
            </a:prstGeom>
            <a:noFill/>
            <a:ln>
              <a:noFill/>
            </a:ln>
          </p:spPr>
        </p:pic>
        <p:pic>
          <p:nvPicPr>
            <p:cNvPr id="266" name="Google Shape;266;p10"/>
            <p:cNvPicPr preferRelativeResize="0"/>
            <p:nvPr/>
          </p:nvPicPr>
          <p:blipFill>
            <a:blip r:embed="rId2">
              <a:alphaModFix/>
            </a:blip>
            <a:stretch>
              <a:fillRect/>
            </a:stretch>
          </p:blipFill>
          <p:spPr>
            <a:xfrm>
              <a:off x="685975" y="687625"/>
              <a:ext cx="1371975" cy="896675"/>
            </a:xfrm>
            <a:prstGeom prst="rect">
              <a:avLst/>
            </a:prstGeom>
            <a:noFill/>
            <a:ln>
              <a:noFill/>
            </a:ln>
          </p:spPr>
        </p:pic>
        <p:grpSp>
          <p:nvGrpSpPr>
            <p:cNvPr id="267" name="Google Shape;267;p10"/>
            <p:cNvGrpSpPr/>
            <p:nvPr/>
          </p:nvGrpSpPr>
          <p:grpSpPr>
            <a:xfrm>
              <a:off x="0" y="0"/>
              <a:ext cx="3429750" cy="896675"/>
              <a:chOff x="0" y="0"/>
              <a:chExt cx="3429750" cy="896675"/>
            </a:xfrm>
          </p:grpSpPr>
          <p:pic>
            <p:nvPicPr>
              <p:cNvPr id="268" name="Google Shape;268;p10"/>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69" name="Google Shape;269;p10"/>
              <p:cNvPicPr preferRelativeResize="0"/>
              <p:nvPr/>
            </p:nvPicPr>
            <p:blipFill>
              <a:blip r:embed="rId2">
                <a:alphaModFix/>
              </a:blip>
              <a:stretch>
                <a:fillRect/>
              </a:stretch>
            </p:blipFill>
            <p:spPr>
              <a:xfrm>
                <a:off x="2057775" y="0"/>
                <a:ext cx="1371975" cy="896675"/>
              </a:xfrm>
              <a:prstGeom prst="rect">
                <a:avLst/>
              </a:prstGeom>
              <a:noFill/>
              <a:ln>
                <a:noFill/>
              </a:ln>
            </p:spPr>
          </p:pic>
        </p:grpSp>
      </p:grpSp>
      <p:grpSp>
        <p:nvGrpSpPr>
          <p:cNvPr id="270" name="Google Shape;270;p10"/>
          <p:cNvGrpSpPr/>
          <p:nvPr/>
        </p:nvGrpSpPr>
        <p:grpSpPr>
          <a:xfrm flipH="1">
            <a:off x="0" y="3095415"/>
            <a:ext cx="5487525" cy="2270300"/>
            <a:chOff x="2743750" y="2061250"/>
            <a:chExt cx="5487525" cy="2270300"/>
          </a:xfrm>
        </p:grpSpPr>
        <p:grpSp>
          <p:nvGrpSpPr>
            <p:cNvPr id="271" name="Google Shape;271;p10"/>
            <p:cNvGrpSpPr/>
            <p:nvPr/>
          </p:nvGrpSpPr>
          <p:grpSpPr>
            <a:xfrm>
              <a:off x="2743750" y="3434875"/>
              <a:ext cx="5487525" cy="896675"/>
              <a:chOff x="2057775" y="0"/>
              <a:chExt cx="5487525" cy="896675"/>
            </a:xfrm>
          </p:grpSpPr>
          <p:pic>
            <p:nvPicPr>
              <p:cNvPr id="272" name="Google Shape;272;p10"/>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73" name="Google Shape;273;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4" name="Google Shape;274;p10"/>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75" name="Google Shape;275;p10"/>
            <p:cNvGrpSpPr/>
            <p:nvPr/>
          </p:nvGrpSpPr>
          <p:grpSpPr>
            <a:xfrm>
              <a:off x="4115550" y="2747250"/>
              <a:ext cx="3429750" cy="896675"/>
              <a:chOff x="4115550" y="0"/>
              <a:chExt cx="3429750" cy="896675"/>
            </a:xfrm>
          </p:grpSpPr>
          <p:pic>
            <p:nvPicPr>
              <p:cNvPr id="276" name="Google Shape;276;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7" name="Google Shape;277;p10"/>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278" name="Google Shape;278;p10"/>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44000">
              <a:schemeClr val="lt2"/>
            </a:gs>
            <a:gs pos="72000">
              <a:schemeClr val="lt2"/>
            </a:gs>
            <a:gs pos="100000">
              <a:srgbClr val="D0D8E5"/>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2pPr>
            <a:lvl3pPr lvl="2">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3pPr>
            <a:lvl4pPr lvl="3">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4pPr>
            <a:lvl5pPr lvl="4">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5pPr>
            <a:lvl6pPr lvl="5">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6pPr>
            <a:lvl7pPr lvl="6">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7pPr>
            <a:lvl8pPr lvl="7">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8pPr>
            <a:lvl9pPr lvl="8">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76450" y="1524375"/>
            <a:ext cx="7591200" cy="2932500"/>
          </a:xfrm>
          <a:prstGeom prst="rect">
            <a:avLst/>
          </a:prstGeom>
          <a:noFill/>
          <a:ln>
            <a:noFill/>
          </a:ln>
        </p:spPr>
        <p:txBody>
          <a:bodyPr spcFirstLastPara="1" wrap="square" lIns="0" tIns="0" rIns="0" bIns="0" anchor="t" anchorCtr="0">
            <a:noAutofit/>
          </a:bodyPr>
          <a:lstStyle>
            <a:lvl1pPr marL="457200" lvl="0"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1pPr>
            <a:lvl2pPr marL="914400" lvl="1"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2pPr>
            <a:lvl3pPr marL="1371600" lvl="2"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3pPr>
            <a:lvl4pPr marL="1828800" lvl="3"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4pPr>
            <a:lvl5pPr marL="2286000" lvl="4"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5pPr>
            <a:lvl6pPr marL="2743200" lvl="5"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6pPr>
            <a:lvl7pPr marL="3200400" lvl="6"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7pPr>
            <a:lvl8pPr marL="3657600" lvl="7"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8pPr>
            <a:lvl9pPr marL="4114800" lvl="8"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lvl="0" algn="ctr">
              <a:buNone/>
              <a:defRPr sz="1300">
                <a:solidFill>
                  <a:schemeClr val="dk2"/>
                </a:solidFill>
                <a:latin typeface="Montserrat Light"/>
                <a:ea typeface="Montserrat Light"/>
                <a:cs typeface="Montserrat Light"/>
                <a:sym typeface="Montserrat Light"/>
              </a:defRPr>
            </a:lvl1pPr>
            <a:lvl2pPr lvl="1" algn="ctr">
              <a:buNone/>
              <a:defRPr sz="1300">
                <a:solidFill>
                  <a:schemeClr val="dk2"/>
                </a:solidFill>
                <a:latin typeface="Montserrat Light"/>
                <a:ea typeface="Montserrat Light"/>
                <a:cs typeface="Montserrat Light"/>
                <a:sym typeface="Montserrat Light"/>
              </a:defRPr>
            </a:lvl2pPr>
            <a:lvl3pPr lvl="2" algn="ctr">
              <a:buNone/>
              <a:defRPr sz="1300">
                <a:solidFill>
                  <a:schemeClr val="dk2"/>
                </a:solidFill>
                <a:latin typeface="Montserrat Light"/>
                <a:ea typeface="Montserrat Light"/>
                <a:cs typeface="Montserrat Light"/>
                <a:sym typeface="Montserrat Light"/>
              </a:defRPr>
            </a:lvl3pPr>
            <a:lvl4pPr lvl="3" algn="ctr">
              <a:buNone/>
              <a:defRPr sz="1300">
                <a:solidFill>
                  <a:schemeClr val="dk2"/>
                </a:solidFill>
                <a:latin typeface="Montserrat Light"/>
                <a:ea typeface="Montserrat Light"/>
                <a:cs typeface="Montserrat Light"/>
                <a:sym typeface="Montserrat Light"/>
              </a:defRPr>
            </a:lvl4pPr>
            <a:lvl5pPr lvl="4" algn="ctr">
              <a:buNone/>
              <a:defRPr sz="1300">
                <a:solidFill>
                  <a:schemeClr val="dk2"/>
                </a:solidFill>
                <a:latin typeface="Montserrat Light"/>
                <a:ea typeface="Montserrat Light"/>
                <a:cs typeface="Montserrat Light"/>
                <a:sym typeface="Montserrat Light"/>
              </a:defRPr>
            </a:lvl5pPr>
            <a:lvl6pPr lvl="5" algn="ctr">
              <a:buNone/>
              <a:defRPr sz="1300">
                <a:solidFill>
                  <a:schemeClr val="dk2"/>
                </a:solidFill>
                <a:latin typeface="Montserrat Light"/>
                <a:ea typeface="Montserrat Light"/>
                <a:cs typeface="Montserrat Light"/>
                <a:sym typeface="Montserrat Light"/>
              </a:defRPr>
            </a:lvl6pPr>
            <a:lvl7pPr lvl="6" algn="ctr">
              <a:buNone/>
              <a:defRPr sz="1300">
                <a:solidFill>
                  <a:schemeClr val="dk2"/>
                </a:solidFill>
                <a:latin typeface="Montserrat Light"/>
                <a:ea typeface="Montserrat Light"/>
                <a:cs typeface="Montserrat Light"/>
                <a:sym typeface="Montserrat Light"/>
              </a:defRPr>
            </a:lvl7pPr>
            <a:lvl8pPr lvl="7" algn="ctr">
              <a:buNone/>
              <a:defRPr sz="1300">
                <a:solidFill>
                  <a:schemeClr val="dk2"/>
                </a:solidFill>
                <a:latin typeface="Montserrat Light"/>
                <a:ea typeface="Montserrat Light"/>
                <a:cs typeface="Montserrat Light"/>
                <a:sym typeface="Montserrat Light"/>
              </a:defRPr>
            </a:lvl8pPr>
            <a:lvl9pPr lvl="8" algn="ctr">
              <a:buNone/>
              <a:defRPr sz="1300">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2"/>
          <p:cNvSpPr txBox="1">
            <a:spLocks noGrp="1"/>
          </p:cNvSpPr>
          <p:nvPr>
            <p:ph type="ctrTitle"/>
          </p:nvPr>
        </p:nvSpPr>
        <p:spPr>
          <a:xfrm>
            <a:off x="1503015" y="938330"/>
            <a:ext cx="6137970" cy="350565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b="0" dirty="0">
                <a:solidFill>
                  <a:schemeClr val="accent3">
                    <a:lumMod val="50000"/>
                  </a:schemeClr>
                </a:solidFill>
              </a:rPr>
              <a:t>OVARIAN CANCER DIAGNOSIS AND MORTALITY PREDICTION USING DEEP LEARNING</a:t>
            </a:r>
            <a:endParaRPr sz="4000" b="0" dirty="0">
              <a:solidFill>
                <a:schemeClr val="accent3">
                  <a:lumMod val="50000"/>
                </a:schemeClr>
              </a:solidFill>
            </a:endParaRPr>
          </a:p>
        </p:txBody>
      </p:sp>
      <p:sp>
        <p:nvSpPr>
          <p:cNvPr id="2" name="TextBox 1">
            <a:extLst>
              <a:ext uri="{FF2B5EF4-FFF2-40B4-BE49-F238E27FC236}">
                <a16:creationId xmlns:a16="http://schemas.microsoft.com/office/drawing/2014/main" id="{296169CB-E2BC-C744-A830-D05D977254D7}"/>
              </a:ext>
            </a:extLst>
          </p:cNvPr>
          <p:cNvSpPr txBox="1"/>
          <p:nvPr/>
        </p:nvSpPr>
        <p:spPr>
          <a:xfrm>
            <a:off x="5288280" y="4443984"/>
            <a:ext cx="3758184" cy="584775"/>
          </a:xfrm>
          <a:prstGeom prst="rect">
            <a:avLst/>
          </a:prstGeom>
          <a:noFill/>
        </p:spPr>
        <p:txBody>
          <a:bodyPr wrap="square" rtlCol="0">
            <a:spAutoFit/>
          </a:bodyPr>
          <a:lstStyle/>
          <a:p>
            <a:r>
              <a:rPr lang="en-US" sz="1600" dirty="0">
                <a:solidFill>
                  <a:schemeClr val="accent2">
                    <a:lumMod val="50000"/>
                  </a:schemeClr>
                </a:solidFill>
                <a:latin typeface="Poppins"/>
                <a:cs typeface="Poppins"/>
                <a:sym typeface="Poppins"/>
              </a:rPr>
              <a:t>MAJOR PROFESSOR : DR. XIUWEN LIU</a:t>
            </a:r>
          </a:p>
          <a:p>
            <a:r>
              <a:rPr lang="en-US" sz="1600" dirty="0">
                <a:solidFill>
                  <a:schemeClr val="accent2">
                    <a:lumMod val="50000"/>
                  </a:schemeClr>
                </a:solidFill>
                <a:latin typeface="Poppins"/>
                <a:cs typeface="Poppins"/>
                <a:sym typeface="Poppins"/>
              </a:rPr>
              <a:t>PRESENTED BY : APURVA KATTI</a:t>
            </a:r>
          </a:p>
        </p:txBody>
      </p:sp>
      <p:pic>
        <p:nvPicPr>
          <p:cNvPr id="3" name="Picture 2">
            <a:extLst>
              <a:ext uri="{FF2B5EF4-FFF2-40B4-BE49-F238E27FC236}">
                <a16:creationId xmlns:a16="http://schemas.microsoft.com/office/drawing/2014/main" id="{2B7A3419-C079-2E4C-BE8E-7ACD3EEB23FE}"/>
              </a:ext>
            </a:extLst>
          </p:cNvPr>
          <p:cNvPicPr>
            <a:picLocks noChangeAspect="1"/>
          </p:cNvPicPr>
          <p:nvPr/>
        </p:nvPicPr>
        <p:blipFill>
          <a:blip r:embed="rId3"/>
          <a:stretch>
            <a:fillRect/>
          </a:stretch>
        </p:blipFill>
        <p:spPr>
          <a:xfrm>
            <a:off x="7167372" y="105156"/>
            <a:ext cx="1188720" cy="11887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D063C13-34AC-C34F-96CC-847595851BEE}"/>
              </a:ext>
            </a:extLst>
          </p:cNvPr>
          <p:cNvSpPr>
            <a:spLocks noGrp="1"/>
          </p:cNvSpPr>
          <p:nvPr>
            <p:ph type="body" idx="1"/>
          </p:nvPr>
        </p:nvSpPr>
        <p:spPr>
          <a:xfrm>
            <a:off x="776450" y="777240"/>
            <a:ext cx="7591200" cy="3679635"/>
          </a:xfrm>
        </p:spPr>
        <p:txBody>
          <a:bodyPr/>
          <a:lstStyle/>
          <a:p>
            <a:r>
              <a:rPr lang="en-US" sz="1800" dirty="0"/>
              <a:t>National Cancer Institute (NCI) conducted 13 year trial studying PLCO (Prostate, Lung, Colorectal, Ovarian)</a:t>
            </a:r>
          </a:p>
          <a:p>
            <a:r>
              <a:rPr lang="en-US" sz="1800" dirty="0"/>
              <a:t>Intervention and Control Arm</a:t>
            </a:r>
          </a:p>
          <a:p>
            <a:r>
              <a:rPr lang="en-US" sz="1800" dirty="0"/>
              <a:t>CA-125 Test and Transvaginal Test</a:t>
            </a:r>
          </a:p>
          <a:p>
            <a:pPr marL="101600" indent="0">
              <a:buNone/>
            </a:pPr>
            <a:endParaRPr lang="en-US" sz="1800" dirty="0"/>
          </a:p>
        </p:txBody>
      </p:sp>
      <p:pic>
        <p:nvPicPr>
          <p:cNvPr id="6" name="Picture 5">
            <a:extLst>
              <a:ext uri="{FF2B5EF4-FFF2-40B4-BE49-F238E27FC236}">
                <a16:creationId xmlns:a16="http://schemas.microsoft.com/office/drawing/2014/main" id="{720023F9-280D-8C4D-9798-4BED24436C32}"/>
              </a:ext>
            </a:extLst>
          </p:cNvPr>
          <p:cNvPicPr>
            <a:picLocks noChangeAspect="1"/>
          </p:cNvPicPr>
          <p:nvPr/>
        </p:nvPicPr>
        <p:blipFill>
          <a:blip r:embed="rId2"/>
          <a:stretch>
            <a:fillRect/>
          </a:stretch>
        </p:blipFill>
        <p:spPr>
          <a:xfrm>
            <a:off x="1828800" y="2448150"/>
            <a:ext cx="5486400" cy="1918110"/>
          </a:xfrm>
          <a:prstGeom prst="rect">
            <a:avLst/>
          </a:prstGeom>
        </p:spPr>
      </p:pic>
      <p:sp>
        <p:nvSpPr>
          <p:cNvPr id="7" name="Frame 6">
            <a:extLst>
              <a:ext uri="{FF2B5EF4-FFF2-40B4-BE49-F238E27FC236}">
                <a16:creationId xmlns:a16="http://schemas.microsoft.com/office/drawing/2014/main" id="{F6F2183F-B4A1-8C49-A35F-573102530723}"/>
              </a:ext>
            </a:extLst>
          </p:cNvPr>
          <p:cNvSpPr/>
          <p:nvPr/>
        </p:nvSpPr>
        <p:spPr>
          <a:xfrm>
            <a:off x="1700784" y="3968084"/>
            <a:ext cx="5742432" cy="44348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00317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67ED4C-9070-7E47-B904-9350A08BF36E}"/>
              </a:ext>
            </a:extLst>
          </p:cNvPr>
          <p:cNvSpPr>
            <a:spLocks noGrp="1"/>
          </p:cNvSpPr>
          <p:nvPr>
            <p:ph type="body" idx="1"/>
          </p:nvPr>
        </p:nvSpPr>
        <p:spPr>
          <a:xfrm>
            <a:off x="776450" y="786384"/>
            <a:ext cx="7591200" cy="3670491"/>
          </a:xfrm>
        </p:spPr>
        <p:txBody>
          <a:bodyPr/>
          <a:lstStyle/>
          <a:p>
            <a:r>
              <a:rPr lang="en-US" dirty="0"/>
              <a:t>Primary Dataset </a:t>
            </a:r>
            <a:r>
              <a:rPr lang="en-US" dirty="0">
                <a:solidFill>
                  <a:schemeClr val="accent3">
                    <a:lumMod val="50000"/>
                  </a:schemeClr>
                </a:solidFill>
              </a:rPr>
              <a:t>*</a:t>
            </a:r>
          </a:p>
          <a:p>
            <a:r>
              <a:rPr lang="en-US" dirty="0"/>
              <a:t>Secondary Dataset</a:t>
            </a:r>
          </a:p>
          <a:p>
            <a:pPr lvl="1"/>
            <a:r>
              <a:rPr lang="en-US" dirty="0"/>
              <a:t>Detailed Screen results </a:t>
            </a:r>
            <a:r>
              <a:rPr lang="en-US" dirty="0">
                <a:solidFill>
                  <a:schemeClr val="accent3">
                    <a:lumMod val="50000"/>
                  </a:schemeClr>
                </a:solidFill>
              </a:rPr>
              <a:t>*</a:t>
            </a:r>
          </a:p>
          <a:p>
            <a:pPr lvl="1"/>
            <a:r>
              <a:rPr lang="en-US" dirty="0"/>
              <a:t>Abnormality</a:t>
            </a:r>
          </a:p>
          <a:p>
            <a:pPr lvl="1"/>
            <a:r>
              <a:rPr lang="en-US" dirty="0"/>
              <a:t>Diagnosis</a:t>
            </a:r>
          </a:p>
          <a:p>
            <a:pPr lvl="1"/>
            <a:r>
              <a:rPr lang="en-US" dirty="0"/>
              <a:t>Medical Complications</a:t>
            </a:r>
          </a:p>
          <a:p>
            <a:pPr lvl="1"/>
            <a:r>
              <a:rPr lang="en-US" dirty="0"/>
              <a:t>Treatments</a:t>
            </a:r>
          </a:p>
        </p:txBody>
      </p:sp>
      <p:sp>
        <p:nvSpPr>
          <p:cNvPr id="4" name="Slide Number Placeholder 3">
            <a:extLst>
              <a:ext uri="{FF2B5EF4-FFF2-40B4-BE49-F238E27FC236}">
                <a16:creationId xmlns:a16="http://schemas.microsoft.com/office/drawing/2014/main" id="{B37BA972-C8B0-AC43-B8E9-79430AFC99C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196420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A806F5-BD47-E241-8657-F9EAA670B57C}"/>
              </a:ext>
            </a:extLst>
          </p:cNvPr>
          <p:cNvSpPr>
            <a:spLocks noGrp="1"/>
          </p:cNvSpPr>
          <p:nvPr>
            <p:ph type="body" idx="1"/>
          </p:nvPr>
        </p:nvSpPr>
        <p:spPr>
          <a:xfrm>
            <a:off x="776450" y="795528"/>
            <a:ext cx="7591200" cy="3661347"/>
          </a:xfrm>
        </p:spPr>
        <p:txBody>
          <a:bodyPr/>
          <a:lstStyle/>
          <a:p>
            <a:r>
              <a:rPr lang="en-US" dirty="0">
                <a:solidFill>
                  <a:schemeClr val="accent2">
                    <a:lumMod val="50000"/>
                  </a:schemeClr>
                </a:solidFill>
              </a:rPr>
              <a:t>Mortality Prediction and Cancer Diagnosis</a:t>
            </a:r>
          </a:p>
          <a:p>
            <a:endParaRPr lang="en-US" dirty="0"/>
          </a:p>
        </p:txBody>
      </p:sp>
      <p:sp>
        <p:nvSpPr>
          <p:cNvPr id="4" name="Slide Number Placeholder 3">
            <a:extLst>
              <a:ext uri="{FF2B5EF4-FFF2-40B4-BE49-F238E27FC236}">
                <a16:creationId xmlns:a16="http://schemas.microsoft.com/office/drawing/2014/main" id="{EBB608F6-53F9-6045-8CC3-5E9C817239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graphicFrame>
        <p:nvGraphicFramePr>
          <p:cNvPr id="10" name="Diagram 9">
            <a:extLst>
              <a:ext uri="{FF2B5EF4-FFF2-40B4-BE49-F238E27FC236}">
                <a16:creationId xmlns:a16="http://schemas.microsoft.com/office/drawing/2014/main" id="{D2132E60-8C72-7C44-A489-8D69BC023D22}"/>
              </a:ext>
            </a:extLst>
          </p:cNvPr>
          <p:cNvGraphicFramePr/>
          <p:nvPr>
            <p:extLst>
              <p:ext uri="{D42A27DB-BD31-4B8C-83A1-F6EECF244321}">
                <p14:modId xmlns:p14="http://schemas.microsoft.com/office/powerpoint/2010/main" val="2613267440"/>
              </p:ext>
            </p:extLst>
          </p:nvPr>
        </p:nvGraphicFramePr>
        <p:xfrm>
          <a:off x="1522476" y="1464913"/>
          <a:ext cx="6099048" cy="27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Left Brace 10">
            <a:extLst>
              <a:ext uri="{FF2B5EF4-FFF2-40B4-BE49-F238E27FC236}">
                <a16:creationId xmlns:a16="http://schemas.microsoft.com/office/drawing/2014/main" id="{D528B657-3D9D-A848-BA0A-FAECD0414453}"/>
              </a:ext>
            </a:extLst>
          </p:cNvPr>
          <p:cNvSpPr/>
          <p:nvPr/>
        </p:nvSpPr>
        <p:spPr>
          <a:xfrm>
            <a:off x="1866166" y="2317179"/>
            <a:ext cx="804672" cy="21396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8BAB90DF-D582-B040-ADD1-09E02930D937}"/>
              </a:ext>
            </a:extLst>
          </p:cNvPr>
          <p:cNvSpPr txBox="1"/>
          <p:nvPr/>
        </p:nvSpPr>
        <p:spPr>
          <a:xfrm>
            <a:off x="952464" y="3163824"/>
            <a:ext cx="1207008" cy="646331"/>
          </a:xfrm>
          <a:prstGeom prst="rect">
            <a:avLst/>
          </a:prstGeom>
          <a:noFill/>
        </p:spPr>
        <p:txBody>
          <a:bodyPr wrap="square" rtlCol="0">
            <a:spAutoFit/>
          </a:bodyPr>
          <a:lstStyle/>
          <a:p>
            <a:r>
              <a:rPr lang="en-US" sz="1800" dirty="0">
                <a:solidFill>
                  <a:schemeClr val="accent3">
                    <a:lumMod val="50000"/>
                  </a:schemeClr>
                </a:solidFill>
                <a:latin typeface="Poppins"/>
                <a:cs typeface="Poppins"/>
                <a:sym typeface="Poppins"/>
              </a:rPr>
              <a:t>SMALL SIZE</a:t>
            </a:r>
          </a:p>
        </p:txBody>
      </p:sp>
      <p:sp>
        <p:nvSpPr>
          <p:cNvPr id="13" name="Right Brace 12">
            <a:extLst>
              <a:ext uri="{FF2B5EF4-FFF2-40B4-BE49-F238E27FC236}">
                <a16:creationId xmlns:a16="http://schemas.microsoft.com/office/drawing/2014/main" id="{58FD4FA3-3016-7647-B570-EB51A35E68D3}"/>
              </a:ext>
            </a:extLst>
          </p:cNvPr>
          <p:cNvSpPr/>
          <p:nvPr/>
        </p:nvSpPr>
        <p:spPr>
          <a:xfrm>
            <a:off x="6574536" y="1545336"/>
            <a:ext cx="539496" cy="16184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1207AE4-E436-C94C-AE16-6EFC405AFBFD}"/>
              </a:ext>
            </a:extLst>
          </p:cNvPr>
          <p:cNvSpPr txBox="1"/>
          <p:nvPr/>
        </p:nvSpPr>
        <p:spPr>
          <a:xfrm>
            <a:off x="7094910" y="2121408"/>
            <a:ext cx="1634490" cy="646331"/>
          </a:xfrm>
          <a:prstGeom prst="rect">
            <a:avLst/>
          </a:prstGeom>
          <a:noFill/>
        </p:spPr>
        <p:txBody>
          <a:bodyPr wrap="square" rtlCol="0">
            <a:spAutoFit/>
          </a:bodyPr>
          <a:lstStyle/>
          <a:p>
            <a:r>
              <a:rPr lang="en-US" sz="1800" dirty="0">
                <a:solidFill>
                  <a:schemeClr val="accent3">
                    <a:lumMod val="50000"/>
                  </a:schemeClr>
                </a:solidFill>
                <a:latin typeface="Poppins"/>
                <a:cs typeface="Poppins"/>
              </a:rPr>
              <a:t>HIGHLY IMBALANCED</a:t>
            </a:r>
          </a:p>
        </p:txBody>
      </p:sp>
    </p:spTree>
    <p:extLst>
      <p:ext uri="{BB962C8B-B14F-4D97-AF65-F5344CB8AC3E}">
        <p14:creationId xmlns:p14="http://schemas.microsoft.com/office/powerpoint/2010/main" val="4260993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4F7FF"/>
            </a:gs>
            <a:gs pos="62000">
              <a:srgbClr val="CCD4EB"/>
            </a:gs>
            <a:gs pos="100000">
              <a:schemeClr val="accent2"/>
            </a:gs>
          </a:gsLst>
          <a:path path="circle">
            <a:fillToRect r="100000" b="100000"/>
          </a:path>
          <a:tileRect l="-100000" t="-100000"/>
        </a:gradFill>
        <a:effectLst/>
      </p:bgPr>
    </p:bg>
    <p:spTree>
      <p:nvGrpSpPr>
        <p:cNvPr id="1" name="Shape 433"/>
        <p:cNvGrpSpPr/>
        <p:nvPr/>
      </p:nvGrpSpPr>
      <p:grpSpPr>
        <a:xfrm>
          <a:off x="0" y="0"/>
          <a:ext cx="0" cy="0"/>
          <a:chOff x="0" y="0"/>
          <a:chExt cx="0" cy="0"/>
        </a:xfrm>
      </p:grpSpPr>
      <p:sp>
        <p:nvSpPr>
          <p:cNvPr id="4" name="Title 3">
            <a:extLst>
              <a:ext uri="{FF2B5EF4-FFF2-40B4-BE49-F238E27FC236}">
                <a16:creationId xmlns:a16="http://schemas.microsoft.com/office/drawing/2014/main" id="{7028A348-A89E-7643-A789-A91DFC9FE42C}"/>
              </a:ext>
            </a:extLst>
          </p:cNvPr>
          <p:cNvSpPr>
            <a:spLocks noGrp="1"/>
          </p:cNvSpPr>
          <p:nvPr>
            <p:ph type="ctrTitle"/>
          </p:nvPr>
        </p:nvSpPr>
        <p:spPr/>
        <p:txBody>
          <a:bodyPr/>
          <a:lstStyle/>
          <a:p>
            <a:r>
              <a:rPr lang="en-US" b="0" dirty="0">
                <a:solidFill>
                  <a:schemeClr val="accent2">
                    <a:lumMod val="50000"/>
                  </a:schemeClr>
                </a:solidFill>
              </a:rPr>
              <a:t>5. NEURAL NETWORKS</a:t>
            </a:r>
          </a:p>
        </p:txBody>
      </p:sp>
      <p:sp>
        <p:nvSpPr>
          <p:cNvPr id="437" name="Google Shape;437;p25"/>
          <p:cNvSpPr txBox="1">
            <a:spLocks noGrp="1"/>
          </p:cNvSpPr>
          <p:nvPr>
            <p:ph type="sldNum" idx="4294967295"/>
          </p:nvPr>
        </p:nvSpPr>
        <p:spPr>
          <a:xfrm>
            <a:off x="8729663" y="4733925"/>
            <a:ext cx="414337" cy="40957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13</a:t>
            </a:fld>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DCC90B-98B1-9B42-9952-F83EBEE6421B}"/>
              </a:ext>
            </a:extLst>
          </p:cNvPr>
          <p:cNvSpPr>
            <a:spLocks noGrp="1"/>
          </p:cNvSpPr>
          <p:nvPr>
            <p:ph type="body" idx="1"/>
          </p:nvPr>
        </p:nvSpPr>
        <p:spPr>
          <a:xfrm>
            <a:off x="776450" y="795528"/>
            <a:ext cx="7591200" cy="3661347"/>
          </a:xfrm>
        </p:spPr>
        <p:txBody>
          <a:bodyPr/>
          <a:lstStyle/>
          <a:p>
            <a:r>
              <a:rPr lang="en-US" sz="1800" dirty="0"/>
              <a:t>Instead of using only Fully Connected Layered network, a combination of Locally Connected and Fully Connected Layered networks were used.</a:t>
            </a:r>
          </a:p>
          <a:p>
            <a:r>
              <a:rPr lang="en-US" sz="1800" dirty="0"/>
              <a:t>Relu, Tanh, Elu, Selu – input and hidden</a:t>
            </a:r>
          </a:p>
          <a:p>
            <a:r>
              <a:rPr lang="en-US" sz="1800" dirty="0"/>
              <a:t>Softmax -  output</a:t>
            </a:r>
          </a:p>
          <a:p>
            <a:r>
              <a:rPr lang="en-US" sz="1800" dirty="0"/>
              <a:t>Batch size – 32</a:t>
            </a:r>
          </a:p>
          <a:p>
            <a:r>
              <a:rPr lang="en-US" sz="1800" dirty="0"/>
              <a:t>Learning Rate - 0.00001, 0.000015</a:t>
            </a:r>
          </a:p>
          <a:p>
            <a:r>
              <a:rPr lang="en-US" sz="1800" dirty="0"/>
              <a:t>Early Stopping – patience (3)</a:t>
            </a:r>
          </a:p>
        </p:txBody>
      </p:sp>
      <p:sp>
        <p:nvSpPr>
          <p:cNvPr id="4" name="Slide Number Placeholder 3">
            <a:extLst>
              <a:ext uri="{FF2B5EF4-FFF2-40B4-BE49-F238E27FC236}">
                <a16:creationId xmlns:a16="http://schemas.microsoft.com/office/drawing/2014/main" id="{B311B72A-2EE3-7A4C-96EA-3460F3DBFCE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5" name="Picture 4">
            <a:extLst>
              <a:ext uri="{FF2B5EF4-FFF2-40B4-BE49-F238E27FC236}">
                <a16:creationId xmlns:a16="http://schemas.microsoft.com/office/drawing/2014/main" id="{A4AF30C4-7DB4-F848-8CCC-29B353154E71}"/>
              </a:ext>
            </a:extLst>
          </p:cNvPr>
          <p:cNvPicPr>
            <a:picLocks noChangeAspect="1"/>
          </p:cNvPicPr>
          <p:nvPr/>
        </p:nvPicPr>
        <p:blipFill>
          <a:blip r:embed="rId2"/>
          <a:stretch>
            <a:fillRect/>
          </a:stretch>
        </p:blipFill>
        <p:spPr>
          <a:xfrm>
            <a:off x="5856244" y="2276856"/>
            <a:ext cx="2873156" cy="2286000"/>
          </a:xfrm>
          <a:prstGeom prst="rect">
            <a:avLst/>
          </a:prstGeom>
        </p:spPr>
      </p:pic>
      <p:sp>
        <p:nvSpPr>
          <p:cNvPr id="6" name="TextBox 5">
            <a:extLst>
              <a:ext uri="{FF2B5EF4-FFF2-40B4-BE49-F238E27FC236}">
                <a16:creationId xmlns:a16="http://schemas.microsoft.com/office/drawing/2014/main" id="{F5CAEDC1-B1AF-2243-9B91-7A23A82C03F1}"/>
              </a:ext>
            </a:extLst>
          </p:cNvPr>
          <p:cNvSpPr txBox="1"/>
          <p:nvPr/>
        </p:nvSpPr>
        <p:spPr>
          <a:xfrm>
            <a:off x="7710842" y="4928056"/>
            <a:ext cx="1313616" cy="215444"/>
          </a:xfrm>
          <a:prstGeom prst="rect">
            <a:avLst/>
          </a:prstGeom>
          <a:noFill/>
        </p:spPr>
        <p:txBody>
          <a:bodyPr wrap="square" rtlCol="0">
            <a:spAutoFit/>
          </a:bodyPr>
          <a:lstStyle/>
          <a:p>
            <a:r>
              <a:rPr lang="en-US" sz="800" dirty="0"/>
              <a:t>Wikipedia-images</a:t>
            </a:r>
          </a:p>
        </p:txBody>
      </p:sp>
    </p:spTree>
    <p:extLst>
      <p:ext uri="{BB962C8B-B14F-4D97-AF65-F5344CB8AC3E}">
        <p14:creationId xmlns:p14="http://schemas.microsoft.com/office/powerpoint/2010/main" val="2450458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A93497-C4C3-124E-8151-B2433E1987BE}"/>
              </a:ext>
            </a:extLst>
          </p:cNvPr>
          <p:cNvSpPr>
            <a:spLocks noGrp="1"/>
          </p:cNvSpPr>
          <p:nvPr>
            <p:ph type="body" idx="1"/>
          </p:nvPr>
        </p:nvSpPr>
        <p:spPr>
          <a:xfrm>
            <a:off x="776450" y="786384"/>
            <a:ext cx="7591200" cy="3670491"/>
          </a:xfrm>
        </p:spPr>
        <p:txBody>
          <a:bodyPr/>
          <a:lstStyle/>
          <a:p>
            <a:r>
              <a:rPr lang="en-US" sz="1800" dirty="0"/>
              <a:t>To solve small sized data and imbalance problem, re-sampling techniques were used</a:t>
            </a:r>
          </a:p>
          <a:p>
            <a:r>
              <a:rPr lang="en-US" sz="1800" dirty="0"/>
              <a:t>Re-sampling is a technique used to either remove samples from the majority class (under-sampling) and or add more examples from the minority class (over-sampling)</a:t>
            </a:r>
          </a:p>
          <a:p>
            <a:r>
              <a:rPr lang="en-US" sz="1800" dirty="0"/>
              <a:t>SMOTE (both for mortality and diagnosis)</a:t>
            </a:r>
          </a:p>
          <a:p>
            <a:r>
              <a:rPr lang="en-US" sz="1800" dirty="0"/>
              <a:t>TomekLinks (only for diagnosis)</a:t>
            </a:r>
          </a:p>
          <a:p>
            <a:endParaRPr lang="en-US" dirty="0"/>
          </a:p>
        </p:txBody>
      </p:sp>
      <p:sp>
        <p:nvSpPr>
          <p:cNvPr id="4" name="Slide Number Placeholder 3">
            <a:extLst>
              <a:ext uri="{FF2B5EF4-FFF2-40B4-BE49-F238E27FC236}">
                <a16:creationId xmlns:a16="http://schemas.microsoft.com/office/drawing/2014/main" id="{CA4493C3-A1C0-CB4F-BB39-5C22D82FFC4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791899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2BF50A-528F-D14E-B1C7-A88709F0E0D2}"/>
              </a:ext>
            </a:extLst>
          </p:cNvPr>
          <p:cNvSpPr>
            <a:spLocks noGrp="1"/>
          </p:cNvSpPr>
          <p:nvPr>
            <p:ph type="body" idx="1"/>
          </p:nvPr>
        </p:nvSpPr>
        <p:spPr>
          <a:xfrm>
            <a:off x="776450" y="795528"/>
            <a:ext cx="7591200" cy="3661347"/>
          </a:xfrm>
        </p:spPr>
        <p:txBody>
          <a:bodyPr/>
          <a:lstStyle/>
          <a:p>
            <a:r>
              <a:rPr lang="en-US" sz="1800" dirty="0"/>
              <a:t>Diagnosis had a 30482 : 248 ratio for class 0 and class 1</a:t>
            </a:r>
          </a:p>
          <a:p>
            <a:r>
              <a:rPr lang="en-US" sz="1800" dirty="0"/>
              <a:t>To solve this class Imbalance problem, the size of class 0 was further decreased by considering only 5% of the data from 10 different screening test centers.</a:t>
            </a:r>
          </a:p>
          <a:p>
            <a:r>
              <a:rPr lang="en-US" sz="1800" dirty="0"/>
              <a:t>Finally about, 1524 : 248 </a:t>
            </a:r>
          </a:p>
          <a:p>
            <a:r>
              <a:rPr lang="en-US" sz="1800" dirty="0"/>
              <a:t>Further subjected to under-sampling using TomekLinks</a:t>
            </a:r>
          </a:p>
        </p:txBody>
      </p:sp>
      <p:sp>
        <p:nvSpPr>
          <p:cNvPr id="4" name="Slide Number Placeholder 3">
            <a:extLst>
              <a:ext uri="{FF2B5EF4-FFF2-40B4-BE49-F238E27FC236}">
                <a16:creationId xmlns:a16="http://schemas.microsoft.com/office/drawing/2014/main" id="{9604271F-0A9D-BD47-979A-76F0C85BE1F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121110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3836F2-4B69-0945-8CA0-F83D37146C65}"/>
              </a:ext>
            </a:extLst>
          </p:cNvPr>
          <p:cNvSpPr>
            <a:spLocks noGrp="1"/>
          </p:cNvSpPr>
          <p:nvPr>
            <p:ph type="body" idx="1"/>
          </p:nvPr>
        </p:nvSpPr>
        <p:spPr>
          <a:xfrm>
            <a:off x="776450" y="786384"/>
            <a:ext cx="7591200" cy="3670491"/>
          </a:xfrm>
        </p:spPr>
        <p:txBody>
          <a:bodyPr/>
          <a:lstStyle/>
          <a:p>
            <a:r>
              <a:rPr lang="en-US" sz="1800" dirty="0"/>
              <a:t>TomekLinks remove unwanted overlap between classes where majority class links are removed until all minimally distanced nearest neighbor pairs are of the same class.</a:t>
            </a:r>
          </a:p>
        </p:txBody>
      </p:sp>
      <p:sp>
        <p:nvSpPr>
          <p:cNvPr id="4" name="Slide Number Placeholder 3">
            <a:extLst>
              <a:ext uri="{FF2B5EF4-FFF2-40B4-BE49-F238E27FC236}">
                <a16:creationId xmlns:a16="http://schemas.microsoft.com/office/drawing/2014/main" id="{C5AB1AA4-BCCE-594D-B607-B8909FBD214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5" name="Picture 4">
            <a:extLst>
              <a:ext uri="{FF2B5EF4-FFF2-40B4-BE49-F238E27FC236}">
                <a16:creationId xmlns:a16="http://schemas.microsoft.com/office/drawing/2014/main" id="{B8F9324C-8A66-D841-8745-1B8F8FBB24F6}"/>
              </a:ext>
            </a:extLst>
          </p:cNvPr>
          <p:cNvPicPr>
            <a:picLocks noChangeAspect="1"/>
          </p:cNvPicPr>
          <p:nvPr/>
        </p:nvPicPr>
        <p:blipFill>
          <a:blip r:embed="rId2"/>
          <a:stretch>
            <a:fillRect/>
          </a:stretch>
        </p:blipFill>
        <p:spPr>
          <a:xfrm>
            <a:off x="1666150" y="2288286"/>
            <a:ext cx="5811699" cy="1645920"/>
          </a:xfrm>
          <a:prstGeom prst="rect">
            <a:avLst/>
          </a:prstGeom>
        </p:spPr>
      </p:pic>
      <p:sp>
        <p:nvSpPr>
          <p:cNvPr id="6" name="TextBox 5">
            <a:extLst>
              <a:ext uri="{FF2B5EF4-FFF2-40B4-BE49-F238E27FC236}">
                <a16:creationId xmlns:a16="http://schemas.microsoft.com/office/drawing/2014/main" id="{96C595FA-6A7B-6A4C-96B8-FDB2734B2F2D}"/>
              </a:ext>
            </a:extLst>
          </p:cNvPr>
          <p:cNvSpPr txBox="1"/>
          <p:nvPr/>
        </p:nvSpPr>
        <p:spPr>
          <a:xfrm>
            <a:off x="7796820" y="4881890"/>
            <a:ext cx="1139880" cy="261610"/>
          </a:xfrm>
          <a:prstGeom prst="rect">
            <a:avLst/>
          </a:prstGeom>
          <a:noFill/>
        </p:spPr>
        <p:txBody>
          <a:bodyPr wrap="square" rtlCol="0">
            <a:spAutoFit/>
          </a:bodyPr>
          <a:lstStyle/>
          <a:p>
            <a:r>
              <a:rPr lang="en-US" sz="1050" dirty="0"/>
              <a:t>Kaggle.com</a:t>
            </a:r>
          </a:p>
        </p:txBody>
      </p:sp>
    </p:spTree>
    <p:extLst>
      <p:ext uri="{BB962C8B-B14F-4D97-AF65-F5344CB8AC3E}">
        <p14:creationId xmlns:p14="http://schemas.microsoft.com/office/powerpoint/2010/main" val="314684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352B17-E0E9-8A46-8C65-E75A6725C273}"/>
              </a:ext>
            </a:extLst>
          </p:cNvPr>
          <p:cNvSpPr>
            <a:spLocks noGrp="1"/>
          </p:cNvSpPr>
          <p:nvPr>
            <p:ph type="body" idx="1"/>
          </p:nvPr>
        </p:nvSpPr>
        <p:spPr>
          <a:xfrm>
            <a:off x="776450" y="813816"/>
            <a:ext cx="7591200" cy="3643059"/>
          </a:xfrm>
        </p:spPr>
        <p:txBody>
          <a:bodyPr/>
          <a:lstStyle/>
          <a:p>
            <a:r>
              <a:rPr lang="en-US" sz="1800" dirty="0"/>
              <a:t>SMOTE works by randomly picking a point from the minority class and computing the k-nearest neighbors for this point. The synthetic points are added between the chosen point and its neighbors.</a:t>
            </a:r>
          </a:p>
          <a:p>
            <a:r>
              <a:rPr lang="en-US" sz="1800" dirty="0"/>
              <a:t>It was applied twice , once to up-sample class 0 and then to class 1</a:t>
            </a:r>
            <a:endParaRPr lang="en-US" dirty="0"/>
          </a:p>
        </p:txBody>
      </p:sp>
      <p:sp>
        <p:nvSpPr>
          <p:cNvPr id="4" name="Slide Number Placeholder 3">
            <a:extLst>
              <a:ext uri="{FF2B5EF4-FFF2-40B4-BE49-F238E27FC236}">
                <a16:creationId xmlns:a16="http://schemas.microsoft.com/office/drawing/2014/main" id="{2E88D8AE-315E-F340-8DCD-ECCCCED55C5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6" name="Picture 5">
            <a:extLst>
              <a:ext uri="{FF2B5EF4-FFF2-40B4-BE49-F238E27FC236}">
                <a16:creationId xmlns:a16="http://schemas.microsoft.com/office/drawing/2014/main" id="{4FE4B634-A3A7-CC40-BC6C-BE5FC60FF69D}"/>
              </a:ext>
            </a:extLst>
          </p:cNvPr>
          <p:cNvPicPr>
            <a:picLocks noChangeAspect="1"/>
          </p:cNvPicPr>
          <p:nvPr/>
        </p:nvPicPr>
        <p:blipFill>
          <a:blip r:embed="rId2"/>
          <a:stretch>
            <a:fillRect/>
          </a:stretch>
        </p:blipFill>
        <p:spPr>
          <a:xfrm>
            <a:off x="1987907" y="2929827"/>
            <a:ext cx="5168186" cy="1645920"/>
          </a:xfrm>
          <a:prstGeom prst="rect">
            <a:avLst/>
          </a:prstGeom>
        </p:spPr>
      </p:pic>
      <p:sp>
        <p:nvSpPr>
          <p:cNvPr id="7" name="TextBox 6">
            <a:extLst>
              <a:ext uri="{FF2B5EF4-FFF2-40B4-BE49-F238E27FC236}">
                <a16:creationId xmlns:a16="http://schemas.microsoft.com/office/drawing/2014/main" id="{0184F12D-46FA-674C-96A1-7C148A974CBB}"/>
              </a:ext>
            </a:extLst>
          </p:cNvPr>
          <p:cNvSpPr txBox="1"/>
          <p:nvPr/>
        </p:nvSpPr>
        <p:spPr>
          <a:xfrm>
            <a:off x="7796820" y="4881890"/>
            <a:ext cx="1139880" cy="261610"/>
          </a:xfrm>
          <a:prstGeom prst="rect">
            <a:avLst/>
          </a:prstGeom>
          <a:noFill/>
        </p:spPr>
        <p:txBody>
          <a:bodyPr wrap="square" rtlCol="0">
            <a:spAutoFit/>
          </a:bodyPr>
          <a:lstStyle/>
          <a:p>
            <a:r>
              <a:rPr lang="en-US" sz="1050" dirty="0"/>
              <a:t>Kaggle.com</a:t>
            </a:r>
          </a:p>
        </p:txBody>
      </p:sp>
    </p:spTree>
    <p:extLst>
      <p:ext uri="{BB962C8B-B14F-4D97-AF65-F5344CB8AC3E}">
        <p14:creationId xmlns:p14="http://schemas.microsoft.com/office/powerpoint/2010/main" val="728999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58D3-F43D-CA46-A254-4597BFCDD1F7}"/>
              </a:ext>
            </a:extLst>
          </p:cNvPr>
          <p:cNvSpPr>
            <a:spLocks noGrp="1"/>
          </p:cNvSpPr>
          <p:nvPr>
            <p:ph type="title"/>
          </p:nvPr>
        </p:nvSpPr>
        <p:spPr/>
        <p:txBody>
          <a:bodyPr/>
          <a:lstStyle/>
          <a:p>
            <a:r>
              <a:rPr lang="en-US" sz="2000" b="0" dirty="0">
                <a:solidFill>
                  <a:schemeClr val="accent2">
                    <a:lumMod val="50000"/>
                  </a:schemeClr>
                </a:solidFill>
              </a:rPr>
              <a:t>Consensus</a:t>
            </a:r>
          </a:p>
        </p:txBody>
      </p:sp>
      <p:sp>
        <p:nvSpPr>
          <p:cNvPr id="3" name="Text Placeholder 2">
            <a:extLst>
              <a:ext uri="{FF2B5EF4-FFF2-40B4-BE49-F238E27FC236}">
                <a16:creationId xmlns:a16="http://schemas.microsoft.com/office/drawing/2014/main" id="{5E79DF0B-90D8-8A41-8A64-D3E68EB702AC}"/>
              </a:ext>
            </a:extLst>
          </p:cNvPr>
          <p:cNvSpPr>
            <a:spLocks noGrp="1"/>
          </p:cNvSpPr>
          <p:nvPr>
            <p:ph type="body" idx="1"/>
          </p:nvPr>
        </p:nvSpPr>
        <p:spPr/>
        <p:txBody>
          <a:bodyPr/>
          <a:lstStyle/>
          <a:p>
            <a:r>
              <a:rPr lang="en-US" sz="1600" dirty="0"/>
              <a:t>a parameter called k out of n is chosen to specify how many models should more or less produce the similar results to predict the instance as belonging to a particular class. </a:t>
            </a:r>
          </a:p>
          <a:p>
            <a:r>
              <a:rPr lang="en-US" sz="1600" dirty="0"/>
              <a:t>There is also a parameter called the threshold probability chosen when performing consensus among k out of n models.</a:t>
            </a:r>
          </a:p>
          <a:p>
            <a:r>
              <a:rPr lang="en-US" sz="1600" dirty="0"/>
              <a:t> If the model does not satisfy the constraint on threshold, the samples are simply dropped which helps to increase the consistency</a:t>
            </a:r>
          </a:p>
          <a:p>
            <a:r>
              <a:rPr lang="en-US" sz="1600" dirty="0"/>
              <a:t>Threshold selected 0.55, 0.627 for mortality and diagnosis respectively</a:t>
            </a:r>
          </a:p>
          <a:p>
            <a:endParaRPr lang="en-US" sz="1800" dirty="0"/>
          </a:p>
          <a:p>
            <a:endParaRPr lang="en-US" dirty="0"/>
          </a:p>
        </p:txBody>
      </p:sp>
      <p:sp>
        <p:nvSpPr>
          <p:cNvPr id="4" name="Slide Number Placeholder 3">
            <a:extLst>
              <a:ext uri="{FF2B5EF4-FFF2-40B4-BE49-F238E27FC236}">
                <a16:creationId xmlns:a16="http://schemas.microsoft.com/office/drawing/2014/main" id="{E9FFD7BA-5E3A-E84E-AD66-49EBBC1FE7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3965122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EE7D7A-3E96-A947-99A6-FAEBE58F10A5}"/>
              </a:ext>
            </a:extLst>
          </p:cNvPr>
          <p:cNvSpPr>
            <a:spLocks noGrp="1"/>
          </p:cNvSpPr>
          <p:nvPr>
            <p:ph type="title"/>
          </p:nvPr>
        </p:nvSpPr>
        <p:spPr/>
        <p:txBody>
          <a:bodyPr/>
          <a:lstStyle/>
          <a:p>
            <a:r>
              <a:rPr lang="en-US" sz="2400" b="0" dirty="0">
                <a:solidFill>
                  <a:schemeClr val="accent2">
                    <a:lumMod val="50000"/>
                  </a:schemeClr>
                </a:solidFill>
              </a:rPr>
              <a:t>CONTENTS</a:t>
            </a:r>
          </a:p>
        </p:txBody>
      </p:sp>
      <p:sp>
        <p:nvSpPr>
          <p:cNvPr id="5" name="Text Placeholder 4">
            <a:extLst>
              <a:ext uri="{FF2B5EF4-FFF2-40B4-BE49-F238E27FC236}">
                <a16:creationId xmlns:a16="http://schemas.microsoft.com/office/drawing/2014/main" id="{D2DF1274-657B-B54D-A391-E034BD2A6C73}"/>
              </a:ext>
            </a:extLst>
          </p:cNvPr>
          <p:cNvSpPr>
            <a:spLocks noGrp="1"/>
          </p:cNvSpPr>
          <p:nvPr>
            <p:ph type="body" idx="1"/>
          </p:nvPr>
        </p:nvSpPr>
        <p:spPr/>
        <p:txBody>
          <a:bodyPr/>
          <a:lstStyle/>
          <a:p>
            <a:r>
              <a:rPr lang="en-US" dirty="0"/>
              <a:t>I</a:t>
            </a:r>
            <a:r>
              <a:rPr lang="en-US" sz="1800" dirty="0"/>
              <a:t>ntroduction</a:t>
            </a:r>
          </a:p>
          <a:p>
            <a:r>
              <a:rPr lang="en-US" sz="1800" dirty="0"/>
              <a:t>Existing Work</a:t>
            </a:r>
          </a:p>
          <a:p>
            <a:r>
              <a:rPr lang="en-US" sz="1800" dirty="0"/>
              <a:t>Problem Statement</a:t>
            </a:r>
          </a:p>
          <a:p>
            <a:r>
              <a:rPr lang="en-US" sz="1800" dirty="0"/>
              <a:t>Datasets</a:t>
            </a:r>
          </a:p>
          <a:p>
            <a:r>
              <a:rPr lang="en-US" sz="1800" dirty="0"/>
              <a:t>Method – Neural Network</a:t>
            </a:r>
          </a:p>
          <a:p>
            <a:r>
              <a:rPr lang="en-US" sz="1800" dirty="0"/>
              <a:t>Experimental Results</a:t>
            </a:r>
          </a:p>
          <a:p>
            <a:r>
              <a:rPr lang="en-US" sz="1800" dirty="0"/>
              <a:t>Conclusion And Future Work</a:t>
            </a:r>
          </a:p>
          <a:p>
            <a:endParaRPr lang="en-US" dirty="0"/>
          </a:p>
        </p:txBody>
      </p:sp>
    </p:spTree>
    <p:extLst>
      <p:ext uri="{BB962C8B-B14F-4D97-AF65-F5344CB8AC3E}">
        <p14:creationId xmlns:p14="http://schemas.microsoft.com/office/powerpoint/2010/main" val="2012473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27D4-0031-7549-954E-51185780982A}"/>
              </a:ext>
            </a:extLst>
          </p:cNvPr>
          <p:cNvSpPr>
            <a:spLocks noGrp="1"/>
          </p:cNvSpPr>
          <p:nvPr>
            <p:ph type="title"/>
          </p:nvPr>
        </p:nvSpPr>
        <p:spPr/>
        <p:txBody>
          <a:bodyPr/>
          <a:lstStyle/>
          <a:p>
            <a:r>
              <a:rPr lang="en-US" sz="2000" b="0" dirty="0">
                <a:solidFill>
                  <a:schemeClr val="accent2">
                    <a:lumMod val="50000"/>
                  </a:schemeClr>
                </a:solidFill>
              </a:rPr>
              <a:t>Model Interpretation</a:t>
            </a:r>
          </a:p>
        </p:txBody>
      </p:sp>
      <p:sp>
        <p:nvSpPr>
          <p:cNvPr id="3" name="Text Placeholder 2">
            <a:extLst>
              <a:ext uri="{FF2B5EF4-FFF2-40B4-BE49-F238E27FC236}">
                <a16:creationId xmlns:a16="http://schemas.microsoft.com/office/drawing/2014/main" id="{B01B209F-D5A3-B440-8C5C-3DDBA89806B9}"/>
              </a:ext>
            </a:extLst>
          </p:cNvPr>
          <p:cNvSpPr>
            <a:spLocks noGrp="1"/>
          </p:cNvSpPr>
          <p:nvPr>
            <p:ph type="body" idx="1"/>
          </p:nvPr>
        </p:nvSpPr>
        <p:spPr>
          <a:xfrm>
            <a:off x="776450" y="1259500"/>
            <a:ext cx="7591200" cy="3474575"/>
          </a:xfrm>
        </p:spPr>
        <p:txBody>
          <a:bodyPr/>
          <a:lstStyle/>
          <a:p>
            <a:r>
              <a:rPr lang="en-US" sz="1600" dirty="0"/>
              <a:t>If the last layer is a softmax layer then the inputs are changed by a small value along with Jacobian matrix of a function. The Jacobian difference vector essentially determines the contributions of changes in the features, i.e., the feature</a:t>
            </a:r>
          </a:p>
          <a:p>
            <a:r>
              <a:rPr lang="en-US" sz="1600" dirty="0"/>
              <a:t>To identify consistent clusters using the correlation coefficients of the Jacobian difference vectors. Once the clusters are found,  samples are added until the maximum correlation is below a threshold value</a:t>
            </a:r>
          </a:p>
          <a:p>
            <a:r>
              <a:rPr lang="en-US" sz="1600" dirty="0"/>
              <a:t>To achieve cluster quality a minimum cluster size threshold is set. Using this, the Jacobian difference for each of the models is calculated and then compared with the clusters to identify the clusters that provide highest correlation</a:t>
            </a:r>
          </a:p>
          <a:p>
            <a:endParaRPr lang="en-US" sz="1800" dirty="0"/>
          </a:p>
        </p:txBody>
      </p:sp>
      <p:sp>
        <p:nvSpPr>
          <p:cNvPr id="4" name="Slide Number Placeholder 3">
            <a:extLst>
              <a:ext uri="{FF2B5EF4-FFF2-40B4-BE49-F238E27FC236}">
                <a16:creationId xmlns:a16="http://schemas.microsoft.com/office/drawing/2014/main" id="{673D9C80-AFE1-2C4A-89F6-B64891D6A37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977207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4F7FF"/>
            </a:gs>
            <a:gs pos="62000">
              <a:srgbClr val="CCD4EB"/>
            </a:gs>
            <a:gs pos="100000">
              <a:schemeClr val="accent2"/>
            </a:gs>
          </a:gsLst>
          <a:path path="circle">
            <a:fillToRect r="100000" b="100000"/>
          </a:path>
          <a:tileRect l="-100000" t="-100000"/>
        </a:gradFill>
        <a:effectLst/>
      </p:bgPr>
    </p:bg>
    <p:spTree>
      <p:nvGrpSpPr>
        <p:cNvPr id="1" name="Shape 534"/>
        <p:cNvGrpSpPr/>
        <p:nvPr/>
      </p:nvGrpSpPr>
      <p:grpSpPr>
        <a:xfrm>
          <a:off x="0" y="0"/>
          <a:ext cx="0" cy="0"/>
          <a:chOff x="0" y="0"/>
          <a:chExt cx="0" cy="0"/>
        </a:xfrm>
      </p:grpSpPr>
      <p:sp>
        <p:nvSpPr>
          <p:cNvPr id="2" name="Title 1">
            <a:extLst>
              <a:ext uri="{FF2B5EF4-FFF2-40B4-BE49-F238E27FC236}">
                <a16:creationId xmlns:a16="http://schemas.microsoft.com/office/drawing/2014/main" id="{F90E1371-13C8-4B47-A1CA-997F1E778067}"/>
              </a:ext>
            </a:extLst>
          </p:cNvPr>
          <p:cNvSpPr>
            <a:spLocks noGrp="1"/>
          </p:cNvSpPr>
          <p:nvPr>
            <p:ph type="ctrTitle"/>
          </p:nvPr>
        </p:nvSpPr>
        <p:spPr/>
        <p:txBody>
          <a:bodyPr/>
          <a:lstStyle/>
          <a:p>
            <a:r>
              <a:rPr lang="en-US" b="0" dirty="0">
                <a:solidFill>
                  <a:schemeClr val="accent2">
                    <a:lumMod val="50000"/>
                  </a:schemeClr>
                </a:solidFill>
              </a:rPr>
              <a:t>6. EXPERIMENTAL RESULTS</a:t>
            </a:r>
          </a:p>
        </p:txBody>
      </p:sp>
      <p:sp>
        <p:nvSpPr>
          <p:cNvPr id="536" name="Google Shape;536;p32"/>
          <p:cNvSpPr txBox="1">
            <a:spLocks noGrp="1"/>
          </p:cNvSpPr>
          <p:nvPr>
            <p:ph type="sldNum" idx="4294967295"/>
          </p:nvPr>
        </p:nvSpPr>
        <p:spPr>
          <a:xfrm>
            <a:off x="8729663" y="4733925"/>
            <a:ext cx="414337" cy="40957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9F88F6-527D-7D41-B137-16A8FEC78F9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6" name="Picture 5">
            <a:extLst>
              <a:ext uri="{FF2B5EF4-FFF2-40B4-BE49-F238E27FC236}">
                <a16:creationId xmlns:a16="http://schemas.microsoft.com/office/drawing/2014/main" id="{EF80F51F-419F-474F-A7D6-C03F6CDEE301}"/>
              </a:ext>
            </a:extLst>
          </p:cNvPr>
          <p:cNvPicPr>
            <a:picLocks noChangeAspect="1"/>
          </p:cNvPicPr>
          <p:nvPr/>
        </p:nvPicPr>
        <p:blipFill>
          <a:blip r:embed="rId2"/>
          <a:stretch>
            <a:fillRect/>
          </a:stretch>
        </p:blipFill>
        <p:spPr>
          <a:xfrm>
            <a:off x="1568542" y="723548"/>
            <a:ext cx="6006916" cy="4114800"/>
          </a:xfrm>
          <a:prstGeom prst="rect">
            <a:avLst/>
          </a:prstGeom>
        </p:spPr>
      </p:pic>
      <p:sp>
        <p:nvSpPr>
          <p:cNvPr id="7" name="TextBox 6">
            <a:extLst>
              <a:ext uri="{FF2B5EF4-FFF2-40B4-BE49-F238E27FC236}">
                <a16:creationId xmlns:a16="http://schemas.microsoft.com/office/drawing/2014/main" id="{84B0E3E9-7AFB-C742-B44A-35FE6A18B4D6}"/>
              </a:ext>
            </a:extLst>
          </p:cNvPr>
          <p:cNvSpPr txBox="1"/>
          <p:nvPr/>
        </p:nvSpPr>
        <p:spPr>
          <a:xfrm>
            <a:off x="7524267" y="2103840"/>
            <a:ext cx="1619733" cy="677108"/>
          </a:xfrm>
          <a:prstGeom prst="rect">
            <a:avLst/>
          </a:prstGeom>
          <a:noFill/>
        </p:spPr>
        <p:txBody>
          <a:bodyPr wrap="square" rtlCol="0">
            <a:spAutoFit/>
          </a:bodyPr>
          <a:lstStyle/>
          <a:p>
            <a:r>
              <a:rPr lang="en-US" sz="1200" dirty="0">
                <a:solidFill>
                  <a:schemeClr val="accent2">
                    <a:lumMod val="50000"/>
                  </a:schemeClr>
                </a:solidFill>
                <a:latin typeface="Poppins"/>
                <a:cs typeface="Poppins"/>
                <a:sym typeface="Poppins"/>
              </a:rPr>
              <a:t>Individual Models(Mortality)</a:t>
            </a:r>
          </a:p>
          <a:p>
            <a:endParaRPr lang="en-US" dirty="0"/>
          </a:p>
        </p:txBody>
      </p:sp>
    </p:spTree>
    <p:extLst>
      <p:ext uri="{BB962C8B-B14F-4D97-AF65-F5344CB8AC3E}">
        <p14:creationId xmlns:p14="http://schemas.microsoft.com/office/powerpoint/2010/main" val="3855912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67" name="Google Shape;367;p1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23</a:t>
            </a:fld>
            <a:endParaRPr>
              <a:solidFill>
                <a:srgbClr val="FFFFFF"/>
              </a:solidFill>
            </a:endParaRPr>
          </a:p>
        </p:txBody>
      </p:sp>
      <p:pic>
        <p:nvPicPr>
          <p:cNvPr id="7" name="Picture 6">
            <a:extLst>
              <a:ext uri="{FF2B5EF4-FFF2-40B4-BE49-F238E27FC236}">
                <a16:creationId xmlns:a16="http://schemas.microsoft.com/office/drawing/2014/main" id="{DD73934C-FA19-AC48-9792-E61553E8E6FF}"/>
              </a:ext>
            </a:extLst>
          </p:cNvPr>
          <p:cNvPicPr>
            <a:picLocks noChangeAspect="1"/>
          </p:cNvPicPr>
          <p:nvPr/>
        </p:nvPicPr>
        <p:blipFill>
          <a:blip r:embed="rId3"/>
          <a:stretch>
            <a:fillRect/>
          </a:stretch>
        </p:blipFill>
        <p:spPr>
          <a:xfrm>
            <a:off x="1563052" y="514350"/>
            <a:ext cx="6007608" cy="4107766"/>
          </a:xfrm>
          <a:prstGeom prst="rect">
            <a:avLst/>
          </a:prstGeom>
        </p:spPr>
      </p:pic>
      <p:sp>
        <p:nvSpPr>
          <p:cNvPr id="9" name="TextBox 8">
            <a:extLst>
              <a:ext uri="{FF2B5EF4-FFF2-40B4-BE49-F238E27FC236}">
                <a16:creationId xmlns:a16="http://schemas.microsoft.com/office/drawing/2014/main" id="{CE8BFC62-E514-294D-903C-B0A8C01E2539}"/>
              </a:ext>
            </a:extLst>
          </p:cNvPr>
          <p:cNvSpPr txBox="1"/>
          <p:nvPr/>
        </p:nvSpPr>
        <p:spPr>
          <a:xfrm>
            <a:off x="7524267" y="2103840"/>
            <a:ext cx="1619733" cy="677108"/>
          </a:xfrm>
          <a:prstGeom prst="rect">
            <a:avLst/>
          </a:prstGeom>
          <a:noFill/>
        </p:spPr>
        <p:txBody>
          <a:bodyPr wrap="square" rtlCol="0">
            <a:spAutoFit/>
          </a:bodyPr>
          <a:lstStyle/>
          <a:p>
            <a:r>
              <a:rPr lang="en-US" sz="1200" dirty="0">
                <a:solidFill>
                  <a:schemeClr val="accent2">
                    <a:lumMod val="50000"/>
                  </a:schemeClr>
                </a:solidFill>
                <a:latin typeface="Poppins"/>
                <a:cs typeface="Poppins"/>
                <a:sym typeface="Poppins"/>
              </a:rPr>
              <a:t>Individual Models(Diagnosis)</a:t>
            </a:r>
          </a:p>
          <a:p>
            <a:endParaRPr lang="en-US" dirty="0"/>
          </a:p>
        </p:txBody>
      </p:sp>
    </p:spTree>
    <p:extLst>
      <p:ext uri="{BB962C8B-B14F-4D97-AF65-F5344CB8AC3E}">
        <p14:creationId xmlns:p14="http://schemas.microsoft.com/office/powerpoint/2010/main" val="331141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969F4C-75FC-9340-9323-9361B86B0001}"/>
              </a:ext>
            </a:extLst>
          </p:cNvPr>
          <p:cNvPicPr>
            <a:picLocks noChangeAspect="1"/>
          </p:cNvPicPr>
          <p:nvPr/>
        </p:nvPicPr>
        <p:blipFill>
          <a:blip r:embed="rId2"/>
          <a:stretch>
            <a:fillRect/>
          </a:stretch>
        </p:blipFill>
        <p:spPr>
          <a:xfrm>
            <a:off x="1005840" y="1720290"/>
            <a:ext cx="7132320" cy="1998728"/>
          </a:xfrm>
          <a:prstGeom prst="rect">
            <a:avLst/>
          </a:prstGeom>
        </p:spPr>
      </p:pic>
      <p:sp>
        <p:nvSpPr>
          <p:cNvPr id="7" name="Title 6">
            <a:extLst>
              <a:ext uri="{FF2B5EF4-FFF2-40B4-BE49-F238E27FC236}">
                <a16:creationId xmlns:a16="http://schemas.microsoft.com/office/drawing/2014/main" id="{1FA1D7F7-7F00-1249-AB00-76A1CBCFED96}"/>
              </a:ext>
            </a:extLst>
          </p:cNvPr>
          <p:cNvSpPr>
            <a:spLocks noGrp="1"/>
          </p:cNvSpPr>
          <p:nvPr>
            <p:ph type="title"/>
          </p:nvPr>
        </p:nvSpPr>
        <p:spPr/>
        <p:txBody>
          <a:bodyPr/>
          <a:lstStyle/>
          <a:p>
            <a:r>
              <a:rPr lang="en-US" b="0" dirty="0">
                <a:solidFill>
                  <a:schemeClr val="accent2">
                    <a:lumMod val="50000"/>
                  </a:schemeClr>
                </a:solidFill>
              </a:rPr>
              <a:t>10 Fold Cross Validation</a:t>
            </a:r>
          </a:p>
        </p:txBody>
      </p:sp>
      <p:sp>
        <p:nvSpPr>
          <p:cNvPr id="4" name="Slide Number Placeholder 3">
            <a:extLst>
              <a:ext uri="{FF2B5EF4-FFF2-40B4-BE49-F238E27FC236}">
                <a16:creationId xmlns:a16="http://schemas.microsoft.com/office/drawing/2014/main" id="{FD801DB0-F7EC-0642-B9FF-4F469504ACD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322876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9F7D0A-27B3-7D49-B404-7D8CB5F5D919}"/>
              </a:ext>
            </a:extLst>
          </p:cNvPr>
          <p:cNvSpPr>
            <a:spLocks noGrp="1"/>
          </p:cNvSpPr>
          <p:nvPr>
            <p:ph type="body" idx="1"/>
          </p:nvPr>
        </p:nvSpPr>
        <p:spPr>
          <a:xfrm>
            <a:off x="776450" y="804672"/>
            <a:ext cx="7591200" cy="3652203"/>
          </a:xfrm>
        </p:spPr>
        <p:txBody>
          <a:bodyPr/>
          <a:lstStyle/>
          <a:p>
            <a:r>
              <a:rPr lang="en-US" sz="1800" dirty="0">
                <a:solidFill>
                  <a:schemeClr val="accent2">
                    <a:lumMod val="50000"/>
                  </a:schemeClr>
                </a:solidFill>
              </a:rPr>
              <a:t>Consensus</a:t>
            </a:r>
          </a:p>
        </p:txBody>
      </p:sp>
      <p:sp>
        <p:nvSpPr>
          <p:cNvPr id="4" name="Slide Number Placeholder 3">
            <a:extLst>
              <a:ext uri="{FF2B5EF4-FFF2-40B4-BE49-F238E27FC236}">
                <a16:creationId xmlns:a16="http://schemas.microsoft.com/office/drawing/2014/main" id="{69CB7975-865F-8E41-AB00-D3DA696624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pic>
        <p:nvPicPr>
          <p:cNvPr id="6" name="Picture 5">
            <a:extLst>
              <a:ext uri="{FF2B5EF4-FFF2-40B4-BE49-F238E27FC236}">
                <a16:creationId xmlns:a16="http://schemas.microsoft.com/office/drawing/2014/main" id="{530E8B8A-F84B-EC4A-8E83-E3B1C7AF0D02}"/>
              </a:ext>
            </a:extLst>
          </p:cNvPr>
          <p:cNvPicPr>
            <a:picLocks noChangeAspect="1"/>
          </p:cNvPicPr>
          <p:nvPr/>
        </p:nvPicPr>
        <p:blipFill>
          <a:blip r:embed="rId2"/>
          <a:stretch>
            <a:fillRect/>
          </a:stretch>
        </p:blipFill>
        <p:spPr>
          <a:xfrm>
            <a:off x="914400" y="1235665"/>
            <a:ext cx="7315200" cy="3703160"/>
          </a:xfrm>
          <a:prstGeom prst="rect">
            <a:avLst/>
          </a:prstGeom>
        </p:spPr>
      </p:pic>
    </p:spTree>
    <p:extLst>
      <p:ext uri="{BB962C8B-B14F-4D97-AF65-F5344CB8AC3E}">
        <p14:creationId xmlns:p14="http://schemas.microsoft.com/office/powerpoint/2010/main" val="1445014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45956B-C477-FF44-8741-37F7D8462593}"/>
              </a:ext>
            </a:extLst>
          </p:cNvPr>
          <p:cNvPicPr>
            <a:picLocks noChangeAspect="1"/>
          </p:cNvPicPr>
          <p:nvPr/>
        </p:nvPicPr>
        <p:blipFill>
          <a:blip r:embed="rId2"/>
          <a:stretch>
            <a:fillRect/>
          </a:stretch>
        </p:blipFill>
        <p:spPr>
          <a:xfrm>
            <a:off x="995828" y="1154430"/>
            <a:ext cx="7390754" cy="2834640"/>
          </a:xfrm>
          <a:prstGeom prst="rect">
            <a:avLst/>
          </a:prstGeom>
        </p:spPr>
      </p:pic>
      <p:sp>
        <p:nvSpPr>
          <p:cNvPr id="4" name="Slide Number Placeholder 3">
            <a:extLst>
              <a:ext uri="{FF2B5EF4-FFF2-40B4-BE49-F238E27FC236}">
                <a16:creationId xmlns:a16="http://schemas.microsoft.com/office/drawing/2014/main" id="{A864B226-DF72-7246-AF20-EE34380E533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6" name="Frame 5">
            <a:extLst>
              <a:ext uri="{FF2B5EF4-FFF2-40B4-BE49-F238E27FC236}">
                <a16:creationId xmlns:a16="http://schemas.microsoft.com/office/drawing/2014/main" id="{B58740AB-2546-6845-944E-3DED7A4AA57D}"/>
              </a:ext>
            </a:extLst>
          </p:cNvPr>
          <p:cNvSpPr/>
          <p:nvPr/>
        </p:nvSpPr>
        <p:spPr>
          <a:xfrm>
            <a:off x="1216152" y="2990088"/>
            <a:ext cx="1892808" cy="21031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5303BEE0-649F-CD43-B124-BCFF3074A4D4}"/>
              </a:ext>
            </a:extLst>
          </p:cNvPr>
          <p:cNvSpPr/>
          <p:nvPr/>
        </p:nvSpPr>
        <p:spPr>
          <a:xfrm>
            <a:off x="995828" y="1572768"/>
            <a:ext cx="2012548" cy="21031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57372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39E629-C270-3A45-AAD5-D38E43751E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pic>
        <p:nvPicPr>
          <p:cNvPr id="5" name="Picture 4">
            <a:extLst>
              <a:ext uri="{FF2B5EF4-FFF2-40B4-BE49-F238E27FC236}">
                <a16:creationId xmlns:a16="http://schemas.microsoft.com/office/drawing/2014/main" id="{E7E9228D-EE2B-AE43-900D-B9873310AB63}"/>
              </a:ext>
            </a:extLst>
          </p:cNvPr>
          <p:cNvPicPr>
            <a:picLocks noChangeAspect="1"/>
          </p:cNvPicPr>
          <p:nvPr/>
        </p:nvPicPr>
        <p:blipFill>
          <a:blip r:embed="rId2"/>
          <a:stretch>
            <a:fillRect/>
          </a:stretch>
        </p:blipFill>
        <p:spPr>
          <a:xfrm>
            <a:off x="3768713" y="655851"/>
            <a:ext cx="5167987" cy="4023360"/>
          </a:xfrm>
          <a:prstGeom prst="rect">
            <a:avLst/>
          </a:prstGeom>
        </p:spPr>
      </p:pic>
      <p:sp>
        <p:nvSpPr>
          <p:cNvPr id="6" name="TextBox 5">
            <a:extLst>
              <a:ext uri="{FF2B5EF4-FFF2-40B4-BE49-F238E27FC236}">
                <a16:creationId xmlns:a16="http://schemas.microsoft.com/office/drawing/2014/main" id="{79CA7508-501B-6443-8F52-50EA243E07E2}"/>
              </a:ext>
            </a:extLst>
          </p:cNvPr>
          <p:cNvSpPr txBox="1"/>
          <p:nvPr/>
        </p:nvSpPr>
        <p:spPr>
          <a:xfrm>
            <a:off x="467729" y="655851"/>
            <a:ext cx="3300984" cy="2523768"/>
          </a:xfrm>
          <a:prstGeom prst="rect">
            <a:avLst/>
          </a:prstGeom>
          <a:noFill/>
        </p:spPr>
        <p:txBody>
          <a:bodyPr wrap="square" rtlCol="0">
            <a:spAutoFit/>
          </a:bodyPr>
          <a:lstStyle/>
          <a:p>
            <a:pPr marL="285750" indent="-285750">
              <a:buFont typeface="Wingdings" pitchFamily="2" charset="2"/>
              <a:buChar char="q"/>
            </a:pPr>
            <a:r>
              <a:rPr lang="en-US" sz="1800" dirty="0">
                <a:solidFill>
                  <a:schemeClr val="accent2">
                    <a:lumMod val="50000"/>
                  </a:schemeClr>
                </a:solidFill>
                <a:latin typeface="Poppins"/>
                <a:cs typeface="Poppins"/>
                <a:sym typeface="Poppins"/>
              </a:rPr>
              <a:t>average of the Jacobian difference vector of highly correlated cluster set</a:t>
            </a:r>
          </a:p>
          <a:p>
            <a:pPr marL="285750" indent="-285750">
              <a:buFont typeface="Wingdings" pitchFamily="2" charset="2"/>
              <a:buChar char="q"/>
            </a:pPr>
            <a:endParaRPr lang="en-US" sz="1800" dirty="0">
              <a:solidFill>
                <a:schemeClr val="accent2">
                  <a:lumMod val="50000"/>
                </a:schemeClr>
              </a:solidFill>
              <a:latin typeface="Poppins"/>
              <a:cs typeface="Poppins"/>
              <a:sym typeface="Poppins"/>
            </a:endParaRPr>
          </a:p>
          <a:p>
            <a:pPr marL="285750" indent="-285750">
              <a:buFont typeface="Wingdings" pitchFamily="2" charset="2"/>
              <a:buChar char="q"/>
            </a:pPr>
            <a:endParaRPr lang="en-US" sz="1800" dirty="0">
              <a:solidFill>
                <a:schemeClr val="accent2">
                  <a:lumMod val="50000"/>
                </a:schemeClr>
              </a:solidFill>
              <a:latin typeface="Poppins"/>
              <a:cs typeface="Poppins"/>
              <a:sym typeface="Poppins"/>
            </a:endParaRPr>
          </a:p>
          <a:p>
            <a:pPr marL="285750" indent="-285750">
              <a:buFont typeface="Wingdings" pitchFamily="2" charset="2"/>
              <a:buChar char="q"/>
            </a:pPr>
            <a:endParaRPr lang="en-US" sz="1800" dirty="0">
              <a:solidFill>
                <a:schemeClr val="accent2">
                  <a:lumMod val="50000"/>
                </a:schemeClr>
              </a:solidFill>
              <a:latin typeface="Poppins"/>
              <a:cs typeface="Poppins"/>
              <a:sym typeface="Poppins"/>
            </a:endParaRPr>
          </a:p>
          <a:p>
            <a:pPr marL="285750" indent="-285750">
              <a:buFont typeface="Wingdings" pitchFamily="2" charset="2"/>
              <a:buChar char="q"/>
            </a:pPr>
            <a:endParaRPr lang="en-US" sz="1800" dirty="0">
              <a:solidFill>
                <a:schemeClr val="accent2">
                  <a:lumMod val="50000"/>
                </a:schemeClr>
              </a:solidFill>
              <a:latin typeface="Poppins"/>
              <a:cs typeface="Poppins"/>
              <a:sym typeface="Poppins"/>
            </a:endParaRPr>
          </a:p>
          <a:p>
            <a:pPr marL="285750" indent="-285750">
              <a:buFont typeface="Wingdings" pitchFamily="2" charset="2"/>
              <a:buChar char="q"/>
            </a:pPr>
            <a:endParaRPr lang="en-US" dirty="0"/>
          </a:p>
        </p:txBody>
      </p:sp>
    </p:spTree>
    <p:extLst>
      <p:ext uri="{BB962C8B-B14F-4D97-AF65-F5344CB8AC3E}">
        <p14:creationId xmlns:p14="http://schemas.microsoft.com/office/powerpoint/2010/main" val="396966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D1CB8D-14FF-6F49-802F-9D3A5B597DD7}"/>
              </a:ext>
            </a:extLst>
          </p:cNvPr>
          <p:cNvPicPr>
            <a:picLocks noChangeAspect="1"/>
          </p:cNvPicPr>
          <p:nvPr/>
        </p:nvPicPr>
        <p:blipFill>
          <a:blip r:embed="rId2"/>
          <a:stretch>
            <a:fillRect/>
          </a:stretch>
        </p:blipFill>
        <p:spPr>
          <a:xfrm>
            <a:off x="914400" y="1207324"/>
            <a:ext cx="7315200" cy="3003171"/>
          </a:xfrm>
          <a:prstGeom prst="rect">
            <a:avLst/>
          </a:prstGeom>
        </p:spPr>
      </p:pic>
      <p:sp>
        <p:nvSpPr>
          <p:cNvPr id="4" name="Slide Number Placeholder 3">
            <a:extLst>
              <a:ext uri="{FF2B5EF4-FFF2-40B4-BE49-F238E27FC236}">
                <a16:creationId xmlns:a16="http://schemas.microsoft.com/office/drawing/2014/main" id="{57F8FE9D-9AAD-C042-9AFD-FFD2E5AA480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
        <p:nvSpPr>
          <p:cNvPr id="6" name="TextBox 5">
            <a:extLst>
              <a:ext uri="{FF2B5EF4-FFF2-40B4-BE49-F238E27FC236}">
                <a16:creationId xmlns:a16="http://schemas.microsoft.com/office/drawing/2014/main" id="{997EA156-9952-AB4E-B0F6-10D956F1A12C}"/>
              </a:ext>
            </a:extLst>
          </p:cNvPr>
          <p:cNvSpPr txBox="1"/>
          <p:nvPr/>
        </p:nvSpPr>
        <p:spPr>
          <a:xfrm>
            <a:off x="914400" y="762387"/>
            <a:ext cx="7315200" cy="369332"/>
          </a:xfrm>
          <a:prstGeom prst="rect">
            <a:avLst/>
          </a:prstGeom>
          <a:noFill/>
        </p:spPr>
        <p:txBody>
          <a:bodyPr wrap="square" rtlCol="0">
            <a:spAutoFit/>
          </a:bodyPr>
          <a:lstStyle/>
          <a:p>
            <a:r>
              <a:rPr lang="en-US" dirty="0"/>
              <a:t>	</a:t>
            </a:r>
            <a:r>
              <a:rPr lang="en-US" sz="1800" dirty="0">
                <a:solidFill>
                  <a:schemeClr val="accent2">
                    <a:lumMod val="50000"/>
                  </a:schemeClr>
                </a:solidFill>
                <a:latin typeface="Poppins"/>
                <a:cs typeface="Poppins"/>
              </a:rPr>
              <a:t>MORTALITY			DIAGNOSIS</a:t>
            </a:r>
          </a:p>
        </p:txBody>
      </p:sp>
    </p:spTree>
    <p:extLst>
      <p:ext uri="{BB962C8B-B14F-4D97-AF65-F5344CB8AC3E}">
        <p14:creationId xmlns:p14="http://schemas.microsoft.com/office/powerpoint/2010/main" val="4092780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4"/>
            </a:gs>
            <a:gs pos="100000">
              <a:srgbClr val="86B55A"/>
            </a:gs>
          </a:gsLst>
          <a:path path="circle">
            <a:fillToRect r="100000" b="100000"/>
          </a:path>
          <a:tileRect l="-100000" t="-100000"/>
        </a:gradFill>
        <a:effectLst/>
      </p:bgPr>
    </p:bg>
    <p:spTree>
      <p:nvGrpSpPr>
        <p:cNvPr id="1" name="Shape 351"/>
        <p:cNvGrpSpPr/>
        <p:nvPr/>
      </p:nvGrpSpPr>
      <p:grpSpPr>
        <a:xfrm>
          <a:off x="0" y="0"/>
          <a:ext cx="0" cy="0"/>
          <a:chOff x="0" y="0"/>
          <a:chExt cx="0" cy="0"/>
        </a:xfrm>
      </p:grpSpPr>
      <p:sp>
        <p:nvSpPr>
          <p:cNvPr id="2" name="Title 1">
            <a:extLst>
              <a:ext uri="{FF2B5EF4-FFF2-40B4-BE49-F238E27FC236}">
                <a16:creationId xmlns:a16="http://schemas.microsoft.com/office/drawing/2014/main" id="{B1DC4FCC-96F5-514A-994C-959BA671E94B}"/>
              </a:ext>
            </a:extLst>
          </p:cNvPr>
          <p:cNvSpPr>
            <a:spLocks noGrp="1"/>
          </p:cNvSpPr>
          <p:nvPr>
            <p:ph type="ctrTitle"/>
          </p:nvPr>
        </p:nvSpPr>
        <p:spPr/>
        <p:txBody>
          <a:bodyPr/>
          <a:lstStyle/>
          <a:p>
            <a:r>
              <a:rPr lang="en-US" b="0" dirty="0">
                <a:solidFill>
                  <a:schemeClr val="accent2">
                    <a:lumMod val="50000"/>
                  </a:schemeClr>
                </a:solidFill>
              </a:rPr>
              <a:t>7. CONCLUSION AND FUTURE WORK</a:t>
            </a:r>
          </a:p>
        </p:txBody>
      </p:sp>
      <p:sp>
        <p:nvSpPr>
          <p:cNvPr id="367" name="Google Shape;367;p18"/>
          <p:cNvSpPr txBox="1">
            <a:spLocks noGrp="1"/>
          </p:cNvSpPr>
          <p:nvPr>
            <p:ph type="sldNum" idx="4294967295"/>
          </p:nvPr>
        </p:nvSpPr>
        <p:spPr>
          <a:xfrm>
            <a:off x="8729663" y="4733925"/>
            <a:ext cx="414337" cy="40957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29</a:t>
            </a:fld>
            <a:endParaRPr>
              <a:solidFill>
                <a:srgbClr val="FFFFFF"/>
              </a:solidFill>
            </a:endParaRPr>
          </a:p>
        </p:txBody>
      </p:sp>
    </p:spTree>
    <p:extLst>
      <p:ext uri="{BB962C8B-B14F-4D97-AF65-F5344CB8AC3E}">
        <p14:creationId xmlns:p14="http://schemas.microsoft.com/office/powerpoint/2010/main" val="3019053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4F7FF"/>
            </a:gs>
            <a:gs pos="62000">
              <a:srgbClr val="CCD4EB"/>
            </a:gs>
            <a:gs pos="100000">
              <a:schemeClr val="accent2"/>
            </a:gs>
          </a:gsLst>
          <a:path path="circle">
            <a:fillToRect r="100000" b="100000"/>
          </a:path>
          <a:tileRect l="-100000" t="-100000"/>
        </a:gradFill>
        <a:effectLst/>
      </p:bgPr>
    </p:bg>
    <p:spTree>
      <p:nvGrpSpPr>
        <p:cNvPr id="1" name="Shape 338"/>
        <p:cNvGrpSpPr/>
        <p:nvPr/>
      </p:nvGrpSpPr>
      <p:grpSpPr>
        <a:xfrm>
          <a:off x="0" y="0"/>
          <a:ext cx="0" cy="0"/>
          <a:chOff x="0" y="0"/>
          <a:chExt cx="0" cy="0"/>
        </a:xfrm>
      </p:grpSpPr>
      <p:sp>
        <p:nvSpPr>
          <p:cNvPr id="2" name="Title 1">
            <a:extLst>
              <a:ext uri="{FF2B5EF4-FFF2-40B4-BE49-F238E27FC236}">
                <a16:creationId xmlns:a16="http://schemas.microsoft.com/office/drawing/2014/main" id="{B41D21CD-1C5D-8648-9005-22BD92D6F9B3}"/>
              </a:ext>
            </a:extLst>
          </p:cNvPr>
          <p:cNvSpPr>
            <a:spLocks noGrp="1"/>
          </p:cNvSpPr>
          <p:nvPr>
            <p:ph type="ctrTitle"/>
          </p:nvPr>
        </p:nvSpPr>
        <p:spPr/>
        <p:txBody>
          <a:bodyPr/>
          <a:lstStyle/>
          <a:p>
            <a:r>
              <a:rPr lang="en-US" b="0" dirty="0">
                <a:solidFill>
                  <a:schemeClr val="accent2">
                    <a:lumMod val="50000"/>
                  </a:schemeClr>
                </a:solidFill>
              </a:rPr>
              <a:t>1. INTRODUCTION</a:t>
            </a:r>
          </a:p>
        </p:txBody>
      </p:sp>
      <p:sp>
        <p:nvSpPr>
          <p:cNvPr id="340" name="Google Shape;340;p16"/>
          <p:cNvSpPr txBox="1">
            <a:spLocks noGrp="1"/>
          </p:cNvSpPr>
          <p:nvPr>
            <p:ph type="sldNum" idx="4294967295"/>
          </p:nvPr>
        </p:nvSpPr>
        <p:spPr>
          <a:xfrm>
            <a:off x="8729663" y="4733925"/>
            <a:ext cx="414337" cy="40957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3</a:t>
            </a:fld>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9760FE-470F-9340-91F4-C6CBF59648EE}"/>
              </a:ext>
            </a:extLst>
          </p:cNvPr>
          <p:cNvSpPr>
            <a:spLocks noGrp="1"/>
          </p:cNvSpPr>
          <p:nvPr>
            <p:ph type="body" idx="1"/>
          </p:nvPr>
        </p:nvSpPr>
        <p:spPr>
          <a:xfrm>
            <a:off x="776450" y="795528"/>
            <a:ext cx="7591200" cy="3661347"/>
          </a:xfrm>
        </p:spPr>
        <p:txBody>
          <a:bodyPr/>
          <a:lstStyle/>
          <a:p>
            <a:r>
              <a:rPr lang="en-US" sz="1800" dirty="0"/>
              <a:t>Mortality and Diagnosis Prediction (risk factor) using PLCO data</a:t>
            </a:r>
          </a:p>
          <a:p>
            <a:r>
              <a:rPr lang="en-US" sz="1800" dirty="0"/>
              <a:t>Solved Class Imbalance using TomekLinks and SMOTE</a:t>
            </a:r>
          </a:p>
          <a:p>
            <a:r>
              <a:rPr lang="en-US" sz="1800" dirty="0"/>
              <a:t>10 Fold Cross Validation</a:t>
            </a:r>
          </a:p>
          <a:p>
            <a:r>
              <a:rPr lang="en-US" sz="1800" dirty="0"/>
              <a:t>Consensus Method</a:t>
            </a:r>
          </a:p>
          <a:p>
            <a:r>
              <a:rPr lang="en-US" sz="1800" dirty="0"/>
              <a:t>Model Interpretation to understand features contribution</a:t>
            </a:r>
          </a:p>
          <a:p>
            <a:r>
              <a:rPr lang="en-US" sz="1800" dirty="0"/>
              <a:t>Extend to other PLCO dataset</a:t>
            </a:r>
          </a:p>
          <a:p>
            <a:r>
              <a:rPr lang="en-US" sz="1800" dirty="0"/>
              <a:t>Prediction of Cancer Stage</a:t>
            </a:r>
          </a:p>
          <a:p>
            <a:endParaRPr lang="en-US" dirty="0"/>
          </a:p>
        </p:txBody>
      </p:sp>
      <p:sp>
        <p:nvSpPr>
          <p:cNvPr id="4" name="Slide Number Placeholder 3">
            <a:extLst>
              <a:ext uri="{FF2B5EF4-FFF2-40B4-BE49-F238E27FC236}">
                <a16:creationId xmlns:a16="http://schemas.microsoft.com/office/drawing/2014/main" id="{B17B6F26-45DF-C046-B512-2C0ED493433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415783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4"/>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sp>
        <p:nvSpPr>
          <p:cNvPr id="556" name="Google Shape;556;p34"/>
          <p:cNvSpPr txBox="1">
            <a:spLocks noGrp="1"/>
          </p:cNvSpPr>
          <p:nvPr>
            <p:ph type="ctrTitle" idx="4294967295"/>
          </p:nvPr>
        </p:nvSpPr>
        <p:spPr>
          <a:xfrm>
            <a:off x="2209800" y="1709737"/>
            <a:ext cx="4724400" cy="862013"/>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solidFill>
                  <a:schemeClr val="accent3">
                    <a:lumMod val="50000"/>
                  </a:schemeClr>
                </a:solidFill>
              </a:rPr>
              <a:t>THANKS!</a:t>
            </a:r>
            <a:endParaRPr sz="7200" dirty="0">
              <a:solidFill>
                <a:schemeClr val="accent3">
                  <a:lumMod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6" name="Text Placeholder 5">
            <a:extLst>
              <a:ext uri="{FF2B5EF4-FFF2-40B4-BE49-F238E27FC236}">
                <a16:creationId xmlns:a16="http://schemas.microsoft.com/office/drawing/2014/main" id="{8AE5E8D9-5145-0D4C-9E59-7D8B4D9E3806}"/>
              </a:ext>
            </a:extLst>
          </p:cNvPr>
          <p:cNvSpPr>
            <a:spLocks noGrp="1"/>
          </p:cNvSpPr>
          <p:nvPr>
            <p:ph type="body" idx="1"/>
          </p:nvPr>
        </p:nvSpPr>
        <p:spPr>
          <a:xfrm>
            <a:off x="776400" y="795528"/>
            <a:ext cx="7591200" cy="3579463"/>
          </a:xfrm>
        </p:spPr>
        <p:txBody>
          <a:bodyPr/>
          <a:lstStyle/>
          <a:p>
            <a:r>
              <a:rPr lang="en-US" sz="1800" dirty="0"/>
              <a:t>Ovarian Cancer  is the 5 </a:t>
            </a:r>
            <a:r>
              <a:rPr lang="en-US" sz="1800" baseline="30000" dirty="0"/>
              <a:t>th </a:t>
            </a:r>
            <a:r>
              <a:rPr lang="en-US" sz="1800" dirty="0"/>
              <a:t>leading causes of cancer death in women</a:t>
            </a:r>
          </a:p>
          <a:p>
            <a:r>
              <a:rPr lang="en-US" sz="1800" dirty="0"/>
              <a:t>Ovarian cancer symptoms either aren’t apparent in the early stages or they mimic stomach and digestive issues </a:t>
            </a:r>
          </a:p>
          <a:p>
            <a:endParaRPr lang="en-US" sz="1800" dirty="0"/>
          </a:p>
          <a:p>
            <a:endParaRPr lang="en-US" dirty="0"/>
          </a:p>
          <a:p>
            <a:endParaRPr lang="en-US" dirty="0"/>
          </a:p>
        </p:txBody>
      </p:sp>
      <p:sp>
        <p:nvSpPr>
          <p:cNvPr id="320" name="Google Shape;320;p13"/>
          <p:cNvSpPr txBox="1">
            <a:spLocks noGrp="1"/>
          </p:cNvSpPr>
          <p:nvPr>
            <p:ph type="sldNum" idx="12"/>
          </p:nvPr>
        </p:nvSpPr>
        <p:spPr/>
        <p:txBody>
          <a:bodyPr/>
          <a:lstStyle/>
          <a:p>
            <a:pPr lvl="0"/>
            <a:fld id="{00000000-1234-1234-1234-123412341234}" type="slidenum">
              <a:rPr lang="en"/>
              <a:pPr lvl="0"/>
              <a:t>4</a:t>
            </a:fld>
            <a:endParaRPr lang="en"/>
          </a:p>
        </p:txBody>
      </p:sp>
      <p:pic>
        <p:nvPicPr>
          <p:cNvPr id="9" name="Picture 8">
            <a:extLst>
              <a:ext uri="{FF2B5EF4-FFF2-40B4-BE49-F238E27FC236}">
                <a16:creationId xmlns:a16="http://schemas.microsoft.com/office/drawing/2014/main" id="{6D564D9A-052F-4F4A-818A-09004CBB837B}"/>
              </a:ext>
            </a:extLst>
          </p:cNvPr>
          <p:cNvPicPr>
            <a:picLocks noChangeAspect="1"/>
          </p:cNvPicPr>
          <p:nvPr/>
        </p:nvPicPr>
        <p:blipFill>
          <a:blip r:embed="rId3"/>
          <a:stretch>
            <a:fillRect/>
          </a:stretch>
        </p:blipFill>
        <p:spPr>
          <a:xfrm>
            <a:off x="776400" y="2571749"/>
            <a:ext cx="7620000" cy="1270000"/>
          </a:xfrm>
          <a:prstGeom prst="rect">
            <a:avLst/>
          </a:prstGeom>
        </p:spPr>
      </p:pic>
      <p:pic>
        <p:nvPicPr>
          <p:cNvPr id="10" name="Picture 9">
            <a:extLst>
              <a:ext uri="{FF2B5EF4-FFF2-40B4-BE49-F238E27FC236}">
                <a16:creationId xmlns:a16="http://schemas.microsoft.com/office/drawing/2014/main" id="{7D2172A5-0CF8-A245-859C-C405F6292A0A}"/>
              </a:ext>
            </a:extLst>
          </p:cNvPr>
          <p:cNvPicPr>
            <a:picLocks noChangeAspect="1"/>
          </p:cNvPicPr>
          <p:nvPr/>
        </p:nvPicPr>
        <p:blipFill>
          <a:blip r:embed="rId4"/>
          <a:stretch>
            <a:fillRect/>
          </a:stretch>
        </p:blipFill>
        <p:spPr>
          <a:xfrm>
            <a:off x="7549860" y="4661898"/>
            <a:ext cx="846540" cy="4816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8FFED"/>
            </a:gs>
            <a:gs pos="62000">
              <a:schemeClr val="accent4"/>
            </a:gs>
            <a:gs pos="100000">
              <a:srgbClr val="86B55A"/>
            </a:gs>
          </a:gsLst>
          <a:path path="circle">
            <a:fillToRect r="100000" b="100000"/>
          </a:path>
          <a:tileRect l="-100000" t="-100000"/>
        </a:gradFill>
        <a:effectLst/>
      </p:bgPr>
    </p:bg>
    <p:spTree>
      <p:nvGrpSpPr>
        <p:cNvPr id="1" name="Shape 351"/>
        <p:cNvGrpSpPr/>
        <p:nvPr/>
      </p:nvGrpSpPr>
      <p:grpSpPr>
        <a:xfrm>
          <a:off x="0" y="0"/>
          <a:ext cx="0" cy="0"/>
          <a:chOff x="0" y="0"/>
          <a:chExt cx="0" cy="0"/>
        </a:xfrm>
      </p:grpSpPr>
      <p:sp>
        <p:nvSpPr>
          <p:cNvPr id="2" name="Title 1">
            <a:extLst>
              <a:ext uri="{FF2B5EF4-FFF2-40B4-BE49-F238E27FC236}">
                <a16:creationId xmlns:a16="http://schemas.microsoft.com/office/drawing/2014/main" id="{B1DC4FCC-96F5-514A-994C-959BA671E94B}"/>
              </a:ext>
            </a:extLst>
          </p:cNvPr>
          <p:cNvSpPr>
            <a:spLocks noGrp="1"/>
          </p:cNvSpPr>
          <p:nvPr>
            <p:ph type="ctrTitle"/>
          </p:nvPr>
        </p:nvSpPr>
        <p:spPr/>
        <p:txBody>
          <a:bodyPr/>
          <a:lstStyle/>
          <a:p>
            <a:r>
              <a:rPr lang="en-US" b="0" dirty="0">
                <a:solidFill>
                  <a:schemeClr val="accent2">
                    <a:lumMod val="50000"/>
                  </a:schemeClr>
                </a:solidFill>
              </a:rPr>
              <a:t>2. EXISTING WORK</a:t>
            </a:r>
          </a:p>
        </p:txBody>
      </p:sp>
      <p:sp>
        <p:nvSpPr>
          <p:cNvPr id="367" name="Google Shape;367;p18"/>
          <p:cNvSpPr txBox="1">
            <a:spLocks noGrp="1"/>
          </p:cNvSpPr>
          <p:nvPr>
            <p:ph type="sldNum" idx="4294967295"/>
          </p:nvPr>
        </p:nvSpPr>
        <p:spPr>
          <a:xfrm>
            <a:off x="8729663" y="4733925"/>
            <a:ext cx="414337" cy="40957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rgbClr val="FFFFFF"/>
                </a:solidFill>
              </a:rPr>
              <a:t>5</a:t>
            </a:fld>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17"/>
          <p:cNvSpPr txBox="1">
            <a:spLocks noGrp="1"/>
          </p:cNvSpPr>
          <p:nvPr>
            <p:ph type="body" idx="1"/>
          </p:nvPr>
        </p:nvSpPr>
        <p:spPr>
          <a:xfrm>
            <a:off x="776400" y="786384"/>
            <a:ext cx="7591200" cy="3947691"/>
          </a:xfrm>
          <a:prstGeom prst="rect">
            <a:avLst/>
          </a:prstGeom>
        </p:spPr>
        <p:txBody>
          <a:bodyPr spcFirstLastPara="1" wrap="square" lIns="0" tIns="0" rIns="0" bIns="0" anchor="t" anchorCtr="0">
            <a:noAutofit/>
          </a:bodyPr>
          <a:lstStyle/>
          <a:p>
            <a:pPr marL="457200" lvl="0" indent="-355600" algn="l" rtl="0">
              <a:spcBef>
                <a:spcPts val="0"/>
              </a:spcBef>
              <a:spcAft>
                <a:spcPts val="0"/>
              </a:spcAft>
              <a:buSzPts val="2000"/>
              <a:buChar char="❑"/>
            </a:pPr>
            <a:r>
              <a:rPr lang="en-US" sz="1800" dirty="0"/>
              <a:t>High risk prediction using a 3-tier stratification scheme-logistic regression [1]</a:t>
            </a:r>
          </a:p>
          <a:p>
            <a:pPr>
              <a:spcBef>
                <a:spcPts val="0"/>
              </a:spcBef>
            </a:pPr>
            <a:r>
              <a:rPr lang="en-US" sz="1800" dirty="0"/>
              <a:t>Application of Artificial Intelligence for Preoperative Diagnostic and Prognostic Prediction in Epithelial Ovarian Cancer Based on Blood Biomarkers [2]</a:t>
            </a:r>
          </a:p>
          <a:p>
            <a:r>
              <a:rPr lang="en-US" sz="1800" dirty="0"/>
              <a:t>How screening influenced outcomes and survival from type II malignancies differently from slower growing tumors [3]</a:t>
            </a:r>
          </a:p>
          <a:p>
            <a:pPr marL="457200" lvl="0" indent="-355600" algn="l" rtl="0">
              <a:spcBef>
                <a:spcPts val="0"/>
              </a:spcBef>
              <a:spcAft>
                <a:spcPts val="0"/>
              </a:spcAft>
              <a:buSzPts val="2000"/>
              <a:buChar char="❑"/>
            </a:pPr>
            <a:endParaRPr lang="en-US" sz="1800" dirty="0"/>
          </a:p>
        </p:txBody>
      </p:sp>
      <p:sp>
        <p:nvSpPr>
          <p:cNvPr id="347" name="Google Shape;347;p17"/>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4F7FF"/>
            </a:gs>
            <a:gs pos="62000">
              <a:srgbClr val="CCD4EB"/>
            </a:gs>
            <a:gs pos="100000">
              <a:schemeClr val="accent2"/>
            </a:gs>
          </a:gsLst>
          <a:path path="circle">
            <a:fillToRect r="100000" b="100000"/>
          </a:path>
          <a:tileRect l="-100000" t="-100000"/>
        </a:gradFill>
        <a:effectLst/>
      </p:bgPr>
    </p:bg>
    <p:spTree>
      <p:nvGrpSpPr>
        <p:cNvPr id="1" name="Shape 522"/>
        <p:cNvGrpSpPr/>
        <p:nvPr/>
      </p:nvGrpSpPr>
      <p:grpSpPr>
        <a:xfrm>
          <a:off x="0" y="0"/>
          <a:ext cx="0" cy="0"/>
          <a:chOff x="0" y="0"/>
          <a:chExt cx="0" cy="0"/>
        </a:xfrm>
      </p:grpSpPr>
      <p:sp>
        <p:nvSpPr>
          <p:cNvPr id="2" name="Title 1">
            <a:extLst>
              <a:ext uri="{FF2B5EF4-FFF2-40B4-BE49-F238E27FC236}">
                <a16:creationId xmlns:a16="http://schemas.microsoft.com/office/drawing/2014/main" id="{D2352BC7-E563-DA42-A4A9-7B733CE35543}"/>
              </a:ext>
            </a:extLst>
          </p:cNvPr>
          <p:cNvSpPr>
            <a:spLocks noGrp="1"/>
          </p:cNvSpPr>
          <p:nvPr>
            <p:ph type="ctrTitle"/>
          </p:nvPr>
        </p:nvSpPr>
        <p:spPr/>
        <p:txBody>
          <a:bodyPr/>
          <a:lstStyle/>
          <a:p>
            <a:r>
              <a:rPr lang="en-US" b="0" dirty="0">
                <a:solidFill>
                  <a:schemeClr val="accent2">
                    <a:lumMod val="50000"/>
                  </a:schemeClr>
                </a:solidFill>
              </a:rPr>
              <a:t>3. PROBLEM STATEMENT</a:t>
            </a:r>
          </a:p>
        </p:txBody>
      </p:sp>
      <p:sp>
        <p:nvSpPr>
          <p:cNvPr id="525" name="Google Shape;525;p31"/>
          <p:cNvSpPr txBox="1">
            <a:spLocks noGrp="1"/>
          </p:cNvSpPr>
          <p:nvPr>
            <p:ph type="sldNum" idx="4294967295"/>
          </p:nvPr>
        </p:nvSpPr>
        <p:spPr>
          <a:xfrm>
            <a:off x="8729663" y="4733925"/>
            <a:ext cx="414337" cy="40957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B3706D4-1ABB-964E-B436-E60B8AA069A1}"/>
              </a:ext>
            </a:extLst>
          </p:cNvPr>
          <p:cNvSpPr>
            <a:spLocks noGrp="1"/>
          </p:cNvSpPr>
          <p:nvPr>
            <p:ph type="body" idx="1"/>
          </p:nvPr>
        </p:nvSpPr>
        <p:spPr>
          <a:xfrm>
            <a:off x="776450" y="804672"/>
            <a:ext cx="7591200" cy="3652203"/>
          </a:xfrm>
        </p:spPr>
        <p:txBody>
          <a:bodyPr/>
          <a:lstStyle/>
          <a:p>
            <a:r>
              <a:rPr lang="en-US" dirty="0"/>
              <a:t>CT/PET Scan</a:t>
            </a:r>
          </a:p>
          <a:p>
            <a:r>
              <a:rPr lang="en-US" dirty="0"/>
              <a:t>CA125 Test</a:t>
            </a:r>
          </a:p>
          <a:p>
            <a:r>
              <a:rPr lang="en-US" dirty="0"/>
              <a:t>Transvaginal Ultrasound</a:t>
            </a:r>
          </a:p>
          <a:p>
            <a:r>
              <a:rPr lang="en-US" dirty="0"/>
              <a:t>Laparoscopy </a:t>
            </a:r>
          </a:p>
          <a:p>
            <a:endParaRPr lang="en-US" dirty="0"/>
          </a:p>
        </p:txBody>
      </p:sp>
      <p:pic>
        <p:nvPicPr>
          <p:cNvPr id="7" name="Picture 6">
            <a:extLst>
              <a:ext uri="{FF2B5EF4-FFF2-40B4-BE49-F238E27FC236}">
                <a16:creationId xmlns:a16="http://schemas.microsoft.com/office/drawing/2014/main" id="{7FF09CD5-240D-3542-8923-A929D287F0D7}"/>
              </a:ext>
            </a:extLst>
          </p:cNvPr>
          <p:cNvPicPr>
            <a:picLocks noChangeAspect="1"/>
          </p:cNvPicPr>
          <p:nvPr/>
        </p:nvPicPr>
        <p:blipFill>
          <a:blip r:embed="rId2"/>
          <a:stretch>
            <a:fillRect/>
          </a:stretch>
        </p:blipFill>
        <p:spPr>
          <a:xfrm>
            <a:off x="1416875" y="2846578"/>
            <a:ext cx="6310250" cy="1041400"/>
          </a:xfrm>
          <a:prstGeom prst="rect">
            <a:avLst/>
          </a:prstGeom>
        </p:spPr>
      </p:pic>
    </p:spTree>
    <p:extLst>
      <p:ext uri="{BB962C8B-B14F-4D97-AF65-F5344CB8AC3E}">
        <p14:creationId xmlns:p14="http://schemas.microsoft.com/office/powerpoint/2010/main" val="3604906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5"/>
          <p:cNvSpPr txBox="1">
            <a:spLocks noGrp="1"/>
          </p:cNvSpPr>
          <p:nvPr>
            <p:ph type="ctr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0" dirty="0">
                <a:solidFill>
                  <a:schemeClr val="accent2">
                    <a:lumMod val="50000"/>
                  </a:schemeClr>
                </a:solidFill>
              </a:rPr>
              <a:t>4. DATASET</a:t>
            </a:r>
            <a:endParaRPr b="0" dirty="0">
              <a:solidFill>
                <a:schemeClr val="accent2">
                  <a:lumMod val="50000"/>
                </a:schemeClr>
              </a:solidFill>
            </a:endParaRPr>
          </a:p>
        </p:txBody>
      </p:sp>
    </p:spTree>
  </p:cSld>
  <p:clrMapOvr>
    <a:masterClrMapping/>
  </p:clrMapOvr>
</p:sld>
</file>

<file path=ppt/theme/theme1.xml><?xml version="1.0" encoding="utf-8"?>
<a:theme xmlns:a="http://schemas.openxmlformats.org/drawingml/2006/main" name="Volsce template">
  <a:themeElements>
    <a:clrScheme name="Custom 347">
      <a:dk1>
        <a:srgbClr val="252831"/>
      </a:dk1>
      <a:lt1>
        <a:srgbClr val="FFFFFF"/>
      </a:lt1>
      <a:dk2>
        <a:srgbClr val="68728D"/>
      </a:dk2>
      <a:lt2>
        <a:srgbClr val="E9EDF3"/>
      </a:lt2>
      <a:accent1>
        <a:srgbClr val="7D89AC"/>
      </a:accent1>
      <a:accent2>
        <a:srgbClr val="728CD8"/>
      </a:accent2>
      <a:accent3>
        <a:srgbClr val="72D8D8"/>
      </a:accent3>
      <a:accent4>
        <a:srgbClr val="B1D872"/>
      </a:accent4>
      <a:accent5>
        <a:srgbClr val="F8D067"/>
      </a:accent5>
      <a:accent6>
        <a:srgbClr val="BDC3D3"/>
      </a:accent6>
      <a:hlink>
        <a:srgbClr val="7D89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{39CB4F4A-271E-E44C-872E-A4CB229057A2}tf10001070</Template>
  <TotalTime>1598</TotalTime>
  <Words>737</Words>
  <Application>Microsoft Macintosh PowerPoint</Application>
  <PresentationFormat>On-screen Show (16:9)</PresentationFormat>
  <Paragraphs>118</Paragraphs>
  <Slides>31</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Poppins</vt:lpstr>
      <vt:lpstr>Montserrat</vt:lpstr>
      <vt:lpstr>Montserrat Light</vt:lpstr>
      <vt:lpstr>Arial</vt:lpstr>
      <vt:lpstr>Wingdings</vt:lpstr>
      <vt:lpstr>Volsce template</vt:lpstr>
      <vt:lpstr>OVARIAN CANCER DIAGNOSIS AND MORTALITY PREDICTION USING DEEP LEARNING</vt:lpstr>
      <vt:lpstr>CONTENTS</vt:lpstr>
      <vt:lpstr>1. INTRODUCTION</vt:lpstr>
      <vt:lpstr>PowerPoint Presentation</vt:lpstr>
      <vt:lpstr>2. EXISTING WORK</vt:lpstr>
      <vt:lpstr>PowerPoint Presentation</vt:lpstr>
      <vt:lpstr>3. PROBLEM STATEMENT</vt:lpstr>
      <vt:lpstr>PowerPoint Presentation</vt:lpstr>
      <vt:lpstr>4. DATASET</vt:lpstr>
      <vt:lpstr>PowerPoint Presentation</vt:lpstr>
      <vt:lpstr>PowerPoint Presentation</vt:lpstr>
      <vt:lpstr>PowerPoint Presentation</vt:lpstr>
      <vt:lpstr>5. NEURAL NETWORKS</vt:lpstr>
      <vt:lpstr>PowerPoint Presentation</vt:lpstr>
      <vt:lpstr>PowerPoint Presentation</vt:lpstr>
      <vt:lpstr>PowerPoint Presentation</vt:lpstr>
      <vt:lpstr>PowerPoint Presentation</vt:lpstr>
      <vt:lpstr>PowerPoint Presentation</vt:lpstr>
      <vt:lpstr>Consensus</vt:lpstr>
      <vt:lpstr>Model Interpretation</vt:lpstr>
      <vt:lpstr>6. EXPERIMENTAL RESULTS</vt:lpstr>
      <vt:lpstr>PowerPoint Presentation</vt:lpstr>
      <vt:lpstr>PowerPoint Presentation</vt:lpstr>
      <vt:lpstr>10 Fold Cross Validation</vt:lpstr>
      <vt:lpstr>PowerPoint Presentation</vt:lpstr>
      <vt:lpstr>PowerPoint Presentation</vt:lpstr>
      <vt:lpstr>PowerPoint Presentation</vt:lpstr>
      <vt:lpstr>PowerPoint Presentation</vt:lpstr>
      <vt:lpstr>7. CONCLUSION AND FUTURE WORK</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OVARIAN CANCER DIAGNOSIS AND MORTALITY PREDICTION USING DEEP LEARNING</dc:title>
  <cp:lastModifiedBy>Apurva Katti</cp:lastModifiedBy>
  <cp:revision>140</cp:revision>
  <dcterms:modified xsi:type="dcterms:W3CDTF">2019-07-29T03:56:25Z</dcterms:modified>
</cp:coreProperties>
</file>